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9" r:id="rId1"/>
  </p:sldMasterIdLst>
  <p:notesMasterIdLst>
    <p:notesMasterId r:id="rId29"/>
  </p:notesMasterIdLst>
  <p:handoutMasterIdLst>
    <p:handoutMasterId r:id="rId30"/>
  </p:handoutMasterIdLst>
  <p:sldIdLst>
    <p:sldId id="256" r:id="rId2"/>
    <p:sldId id="257" r:id="rId3"/>
    <p:sldId id="258" r:id="rId4"/>
    <p:sldId id="259" r:id="rId5"/>
    <p:sldId id="260" r:id="rId6"/>
    <p:sldId id="261" r:id="rId7"/>
    <p:sldId id="263" r:id="rId8"/>
    <p:sldId id="262" r:id="rId9"/>
    <p:sldId id="264" r:id="rId10"/>
    <p:sldId id="267" r:id="rId11"/>
    <p:sldId id="285" r:id="rId12"/>
    <p:sldId id="286" r:id="rId13"/>
    <p:sldId id="287" r:id="rId14"/>
    <p:sldId id="269" r:id="rId15"/>
    <p:sldId id="271" r:id="rId16"/>
    <p:sldId id="272" r:id="rId17"/>
    <p:sldId id="273" r:id="rId18"/>
    <p:sldId id="274" r:id="rId19"/>
    <p:sldId id="275" r:id="rId20"/>
    <p:sldId id="276" r:id="rId21"/>
    <p:sldId id="277" r:id="rId22"/>
    <p:sldId id="278" r:id="rId23"/>
    <p:sldId id="280" r:id="rId24"/>
    <p:sldId id="281" r:id="rId25"/>
    <p:sldId id="282" r:id="rId26"/>
    <p:sldId id="283" r:id="rId27"/>
    <p:sldId id="284" r:id="rId28"/>
  </p:sldIdLst>
  <p:sldSz cx="9144000" cy="6858000" type="screen4x3"/>
  <p:notesSz cx="6889750" cy="1002188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기본 구역" id="{A1927352-1043-46F2-BCCE-C1249190067D}">
          <p14:sldIdLst>
            <p14:sldId id="256"/>
            <p14:sldId id="257"/>
            <p14:sldId id="258"/>
            <p14:sldId id="259"/>
            <p14:sldId id="260"/>
            <p14:sldId id="261"/>
            <p14:sldId id="263"/>
            <p14:sldId id="262"/>
            <p14:sldId id="264"/>
            <p14:sldId id="267"/>
            <p14:sldId id="285"/>
            <p14:sldId id="286"/>
            <p14:sldId id="287"/>
            <p14:sldId id="269"/>
            <p14:sldId id="271"/>
            <p14:sldId id="272"/>
            <p14:sldId id="273"/>
            <p14:sldId id="274"/>
            <p14:sldId id="275"/>
            <p14:sldId id="276"/>
            <p14:sldId id="277"/>
            <p14:sldId id="278"/>
            <p14:sldId id="280"/>
            <p14:sldId id="281"/>
            <p14:sldId id="282"/>
            <p14:sldId id="283"/>
            <p14:sldId id="284"/>
          </p14:sldIdLst>
        </p14:section>
      </p14:sectionLst>
    </p:ext>
    <p:ext uri="{EFAFB233-063F-42B5-8137-9DF3F51BA10A}">
      <p15:sldGuideLst xmlns:p15="http://schemas.microsoft.com/office/powerpoint/2012/main">
        <p15:guide id="1" orient="horz" pos="2158">
          <p15:clr>
            <a:srgbClr val="A4A3A4"/>
          </p15:clr>
        </p15:guide>
        <p15:guide id="2" pos="2880">
          <p15:clr>
            <a:srgbClr val="A4A3A4"/>
          </p15:clr>
        </p15:guide>
      </p15:sldGuideLst>
    </p:ext>
    <p:ext uri="{2D200454-40CA-4A62-9FC3-DE9A4176ACB9}">
      <p15:notesGuideLst xmlns:p15="http://schemas.microsoft.com/office/powerpoint/2012/main">
        <p15:guide id="1" orient="horz" pos="3157">
          <p15:clr>
            <a:srgbClr val="A4A3A4"/>
          </p15:clr>
        </p15:guide>
        <p15:guide id="2" pos="2169">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Yoobin" initials="Bin" lastIdx="1" clrIdx="0"/>
  <p:cmAuthor id="1" name="LeeHeejun" initials="L"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TxStyle/>
      <a:tcStyle>
        <a:tcBdr/>
        <a:fill>
          <a:solidFill>
            <a:schemeClr val="dk1">
              <a:tint val="40000"/>
            </a:schemeClr>
          </a:solidFill>
        </a:fill>
      </a:tcStyle>
    </a:band1H>
    <a:band2H>
      <a:tcTxStyle/>
      <a:tcStyle>
        <a:tcBdr/>
      </a:tcStyle>
    </a:band2H>
    <a:band1V>
      <a:tcTxStyle/>
      <a:tcStyle>
        <a:tcBdr/>
        <a:fill>
          <a:solidFill>
            <a:schemeClr val="dk1">
              <a:tint val="40000"/>
            </a:schemeClr>
          </a:solidFill>
        </a:fill>
      </a:tcStyle>
    </a:band1V>
    <a:band2V>
      <a:tcTxStyle/>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밝은 스타일 2 - 강조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TxStyle/>
      <a:tcStyle>
        <a:tcBdr>
          <a:top>
            <a:lnRef idx="1">
              <a:schemeClr val="accent1"/>
            </a:lnRef>
          </a:top>
          <a:bottom>
            <a:lnRef idx="1">
              <a:schemeClr val="accent1"/>
            </a:lnRef>
          </a:bottom>
        </a:tcBdr>
      </a:tcStyle>
    </a:band1H>
    <a:band1V>
      <a:tcTxStyle/>
      <a:tcStyle>
        <a:tcBdr>
          <a:left>
            <a:lnRef idx="1">
              <a:schemeClr val="accent1"/>
            </a:lnRef>
          </a:left>
          <a:right>
            <a:lnRef idx="1">
              <a:schemeClr val="accent1"/>
            </a:lnRef>
          </a:right>
        </a:tcBdr>
      </a:tcStyle>
    </a:band1V>
    <a:band2V>
      <a:tcTxStyle/>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66" autoAdjust="0"/>
    <p:restoredTop sz="89924" autoAdjust="0"/>
  </p:normalViewPr>
  <p:slideViewPr>
    <p:cSldViewPr>
      <p:cViewPr varScale="1">
        <p:scale>
          <a:sx n="68" d="100"/>
          <a:sy n="68" d="100"/>
        </p:scale>
        <p:origin x="768" y="62"/>
      </p:cViewPr>
      <p:guideLst>
        <p:guide orient="horz" pos="2158"/>
        <p:guide pos="2880"/>
      </p:guideLst>
    </p:cSldViewPr>
  </p:slideViewPr>
  <p:notesTextViewPr>
    <p:cViewPr>
      <p:scale>
        <a:sx n="100" d="100"/>
        <a:sy n="100" d="100"/>
      </p:scale>
      <p:origin x="0" y="0"/>
    </p:cViewPr>
  </p:notesTextViewPr>
  <p:notesViewPr>
    <p:cSldViewPr>
      <p:cViewPr varScale="1">
        <p:scale>
          <a:sx n="79" d="100"/>
          <a:sy n="79" d="100"/>
        </p:scale>
        <p:origin x="4014" y="102"/>
      </p:cViewPr>
      <p:guideLst>
        <p:guide orient="horz" pos="3157"/>
        <p:guide pos="216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86309" cy="501576"/>
          </a:xfrm>
          <a:prstGeom prst="rect">
            <a:avLst/>
          </a:prstGeom>
        </p:spPr>
        <p:txBody>
          <a:bodyPr vert="horz" lIns="92439" tIns="46219" rIns="92439" bIns="46219"/>
          <a:lstStyle>
            <a:lvl1pPr algn="l">
              <a:defRPr sz="1200"/>
            </a:lvl1pPr>
          </a:lstStyle>
          <a:p>
            <a:pPr lvl="0">
              <a:defRPr/>
            </a:pPr>
            <a:endParaRPr lang="ko-KR" altLang="en-US"/>
          </a:p>
        </p:txBody>
      </p:sp>
      <p:sp>
        <p:nvSpPr>
          <p:cNvPr id="3" name="날짜 개체 틀 2"/>
          <p:cNvSpPr>
            <a:spLocks noGrp="1"/>
          </p:cNvSpPr>
          <p:nvPr>
            <p:ph type="dt" sz="quarter" idx="1"/>
          </p:nvPr>
        </p:nvSpPr>
        <p:spPr>
          <a:xfrm>
            <a:off x="3901833" y="0"/>
            <a:ext cx="2986309" cy="501576"/>
          </a:xfrm>
          <a:prstGeom prst="rect">
            <a:avLst/>
          </a:prstGeom>
        </p:spPr>
        <p:txBody>
          <a:bodyPr vert="horz" lIns="92439" tIns="46219" rIns="92439" bIns="46219"/>
          <a:lstStyle>
            <a:lvl1pPr algn="r">
              <a:defRPr sz="1200"/>
            </a:lvl1pPr>
          </a:lstStyle>
          <a:p>
            <a:pPr lvl="0">
              <a:defRPr/>
            </a:pPr>
            <a:fld id="{4EB37C39-CD54-4508-B6FC-BB66DEF7D0C6}" type="datetime1">
              <a:rPr lang="ko-KR" altLang="en-US"/>
              <a:pPr lvl="0">
                <a:defRPr/>
              </a:pPr>
              <a:t>2021-10-26</a:t>
            </a:fld>
            <a:endParaRPr lang="ko-KR" altLang="en-US"/>
          </a:p>
        </p:txBody>
      </p:sp>
      <p:sp>
        <p:nvSpPr>
          <p:cNvPr id="4" name="바닥글 개체 틀 3"/>
          <p:cNvSpPr>
            <a:spLocks noGrp="1"/>
          </p:cNvSpPr>
          <p:nvPr>
            <p:ph type="ftr" sz="quarter" idx="2"/>
          </p:nvPr>
        </p:nvSpPr>
        <p:spPr>
          <a:xfrm>
            <a:off x="0" y="9518710"/>
            <a:ext cx="2986309" cy="501576"/>
          </a:xfrm>
          <a:prstGeom prst="rect">
            <a:avLst/>
          </a:prstGeom>
        </p:spPr>
        <p:txBody>
          <a:bodyPr vert="horz" lIns="92439" tIns="46219" rIns="92439" bIns="46219" anchor="b"/>
          <a:lstStyle>
            <a:lvl1pPr algn="l">
              <a:defRPr sz="1200"/>
            </a:lvl1pPr>
          </a:lstStyle>
          <a:p>
            <a:pPr lvl="0">
              <a:defRPr/>
            </a:pPr>
            <a:endParaRPr lang="ko-KR" altLang="en-US"/>
          </a:p>
        </p:txBody>
      </p:sp>
      <p:sp>
        <p:nvSpPr>
          <p:cNvPr id="5" name="슬라이드 번호 개체 틀 4"/>
          <p:cNvSpPr>
            <a:spLocks noGrp="1"/>
          </p:cNvSpPr>
          <p:nvPr>
            <p:ph type="sldNum" sz="quarter" idx="3"/>
          </p:nvPr>
        </p:nvSpPr>
        <p:spPr>
          <a:xfrm>
            <a:off x="3901833" y="9518710"/>
            <a:ext cx="2986309" cy="501576"/>
          </a:xfrm>
          <a:prstGeom prst="rect">
            <a:avLst/>
          </a:prstGeom>
        </p:spPr>
        <p:txBody>
          <a:bodyPr vert="horz" lIns="92439" tIns="46219" rIns="92439" bIns="46219" anchor="b"/>
          <a:lstStyle>
            <a:lvl1pPr algn="r">
              <a:defRPr sz="1200"/>
            </a:lvl1pPr>
          </a:lstStyle>
          <a:p>
            <a:pPr lvl="0">
              <a:defRPr/>
            </a:pPr>
            <a:fld id="{3EABA07C-8AAB-4483-824C-C5B8AAAECD72}" type="slidenum">
              <a:rPr lang="ko-KR" altLang="en-US"/>
              <a:pPr lvl="0">
                <a:defRPr/>
              </a:pPr>
              <a:t>‹#›</a:t>
            </a:fld>
            <a:endParaRPr lang="ko-KR"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1" y="0"/>
            <a:ext cx="2985559" cy="501096"/>
          </a:xfrm>
          <a:prstGeom prst="rect">
            <a:avLst/>
          </a:prstGeom>
        </p:spPr>
        <p:txBody>
          <a:bodyPr vert="horz" lIns="92439" tIns="46219" rIns="92439" bIns="46219"/>
          <a:lstStyle>
            <a:lvl1pPr algn="l">
              <a:defRPr sz="1200"/>
            </a:lvl1pPr>
          </a:lstStyle>
          <a:p>
            <a:pPr lvl="0">
              <a:defRPr/>
            </a:pPr>
            <a:endParaRPr lang="ko-KR" altLang="en-US"/>
          </a:p>
        </p:txBody>
      </p:sp>
      <p:sp>
        <p:nvSpPr>
          <p:cNvPr id="3" name="날짜 개체 틀 2"/>
          <p:cNvSpPr>
            <a:spLocks noGrp="1"/>
          </p:cNvSpPr>
          <p:nvPr>
            <p:ph type="dt" idx="1"/>
          </p:nvPr>
        </p:nvSpPr>
        <p:spPr>
          <a:xfrm>
            <a:off x="3902599" y="0"/>
            <a:ext cx="2985559" cy="501096"/>
          </a:xfrm>
          <a:prstGeom prst="rect">
            <a:avLst/>
          </a:prstGeom>
        </p:spPr>
        <p:txBody>
          <a:bodyPr vert="horz" lIns="92439" tIns="46219" rIns="92439" bIns="46219"/>
          <a:lstStyle>
            <a:lvl1pPr algn="r">
              <a:defRPr sz="1200"/>
            </a:lvl1pPr>
          </a:lstStyle>
          <a:p>
            <a:pPr lvl="0">
              <a:defRPr/>
            </a:pPr>
            <a:fld id="{ED12B701-26E6-407A-B4C4-B57FDCB4C350}" type="datetime1">
              <a:rPr lang="ko-KR" altLang="en-US"/>
              <a:pPr lvl="0">
                <a:defRPr/>
              </a:pPr>
              <a:t>2021-10-26</a:t>
            </a:fld>
            <a:endParaRPr lang="ko-KR" altLang="en-US"/>
          </a:p>
        </p:txBody>
      </p:sp>
      <p:sp>
        <p:nvSpPr>
          <p:cNvPr id="4" name="슬라이드 이미지 개체 틀 3"/>
          <p:cNvSpPr>
            <a:spLocks noGrp="1" noRot="1" noChangeAspect="1" noTextEdit="1"/>
          </p:cNvSpPr>
          <p:nvPr>
            <p:ph type="sldImg" idx="2"/>
          </p:nvPr>
        </p:nvSpPr>
        <p:spPr>
          <a:xfrm>
            <a:off x="938213" y="750888"/>
            <a:ext cx="5013325" cy="3759200"/>
          </a:xfrm>
          <a:prstGeom prst="rect">
            <a:avLst/>
          </a:prstGeom>
          <a:noFill/>
          <a:ln w="12700">
            <a:solidFill>
              <a:prstClr val="black"/>
            </a:solidFill>
          </a:ln>
        </p:spPr>
        <p:txBody>
          <a:bodyPr vert="horz" lIns="92439" tIns="46219" rIns="92439" bIns="46219" anchor="ctr"/>
          <a:lstStyle/>
          <a:p>
            <a:pPr lvl="0">
              <a:defRPr/>
            </a:pPr>
            <a:endParaRPr lang="ko-KR" altLang="en-US"/>
          </a:p>
        </p:txBody>
      </p:sp>
      <p:sp>
        <p:nvSpPr>
          <p:cNvPr id="5" name="슬라이드 노트 개체 틀 4"/>
          <p:cNvSpPr>
            <a:spLocks noGrp="1"/>
          </p:cNvSpPr>
          <p:nvPr>
            <p:ph type="body" sz="quarter" idx="3"/>
          </p:nvPr>
        </p:nvSpPr>
        <p:spPr>
          <a:xfrm>
            <a:off x="688977" y="4760399"/>
            <a:ext cx="5511800" cy="4509851"/>
          </a:xfrm>
          <a:prstGeom prst="rect">
            <a:avLst/>
          </a:prstGeom>
        </p:spPr>
        <p:txBody>
          <a:bodyPr vert="horz" lIns="92439" tIns="46219" rIns="92439" bIns="46219">
            <a:normAutofit/>
          </a:bodyPr>
          <a:lstStyle/>
          <a:p>
            <a:pPr lvl="0">
              <a:defRPr/>
            </a:pPr>
            <a:r>
              <a:rPr lang="ko-KR" altLang="en-US"/>
              <a:t>마스터 텍스트 스타일을 편집합니다</a:t>
            </a:r>
          </a:p>
          <a:p>
            <a:pPr lvl="1">
              <a:defRPr/>
            </a:pPr>
            <a:r>
              <a:rPr lang="ko-KR" altLang="en-US"/>
              <a:t>둘째 수준</a:t>
            </a:r>
          </a:p>
          <a:p>
            <a:pPr lvl="2">
              <a:defRPr/>
            </a:pPr>
            <a:r>
              <a:rPr lang="ko-KR" altLang="en-US"/>
              <a:t>셋째 수준</a:t>
            </a:r>
          </a:p>
          <a:p>
            <a:pPr lvl="3">
              <a:defRPr/>
            </a:pPr>
            <a:r>
              <a:rPr lang="ko-KR" altLang="en-US"/>
              <a:t>넷째 수준</a:t>
            </a:r>
          </a:p>
          <a:p>
            <a:pPr lvl="4">
              <a:defRPr/>
            </a:pPr>
            <a:r>
              <a:rPr lang="ko-KR" altLang="en-US"/>
              <a:t>다섯째 수준</a:t>
            </a:r>
          </a:p>
        </p:txBody>
      </p:sp>
      <p:sp>
        <p:nvSpPr>
          <p:cNvPr id="6" name="바닥글 개체 틀 5"/>
          <p:cNvSpPr>
            <a:spLocks noGrp="1"/>
          </p:cNvSpPr>
          <p:nvPr>
            <p:ph type="ftr" sz="quarter" idx="4"/>
          </p:nvPr>
        </p:nvSpPr>
        <p:spPr>
          <a:xfrm>
            <a:off x="1" y="9519055"/>
            <a:ext cx="2985559" cy="501096"/>
          </a:xfrm>
          <a:prstGeom prst="rect">
            <a:avLst/>
          </a:prstGeom>
        </p:spPr>
        <p:txBody>
          <a:bodyPr vert="horz" lIns="92439" tIns="46219" rIns="92439" bIns="46219" anchor="b"/>
          <a:lstStyle>
            <a:lvl1pPr algn="l">
              <a:defRPr sz="1200"/>
            </a:lvl1pPr>
          </a:lstStyle>
          <a:p>
            <a:pPr lvl="0">
              <a:defRPr/>
            </a:pPr>
            <a:endParaRPr lang="ko-KR" altLang="en-US"/>
          </a:p>
        </p:txBody>
      </p:sp>
      <p:sp>
        <p:nvSpPr>
          <p:cNvPr id="7" name="슬라이드 번호 개체 틀 6"/>
          <p:cNvSpPr>
            <a:spLocks noGrp="1"/>
          </p:cNvSpPr>
          <p:nvPr>
            <p:ph type="sldNum" sz="quarter" idx="5"/>
          </p:nvPr>
        </p:nvSpPr>
        <p:spPr>
          <a:xfrm>
            <a:off x="3902599" y="9519055"/>
            <a:ext cx="2985559" cy="501096"/>
          </a:xfrm>
          <a:prstGeom prst="rect">
            <a:avLst/>
          </a:prstGeom>
        </p:spPr>
        <p:txBody>
          <a:bodyPr vert="horz" lIns="92439" tIns="46219" rIns="92439" bIns="46219" anchor="b"/>
          <a:lstStyle>
            <a:lvl1pPr algn="r">
              <a:defRPr sz="1200"/>
            </a:lvl1pPr>
          </a:lstStyle>
          <a:p>
            <a:pPr lvl="0">
              <a:defRPr/>
            </a:pPr>
            <a:fld id="{0490435A-6D06-477E-8EB0-6DC33267CF58}" type="slidenum">
              <a:rPr lang="ko-KR" altLang="en-US"/>
              <a:pPr lvl="0">
                <a:defRPr/>
              </a:pPr>
              <a:t>‹#›</a:t>
            </a:fld>
            <a:endParaRPr lang="ko-KR"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noTextEdit="1"/>
          </p:cNvSpPr>
          <p:nvPr>
            <p:ph type="sldImg"/>
          </p:nvPr>
        </p:nvSpPr>
        <p:spPr/>
      </p:sp>
      <p:sp>
        <p:nvSpPr>
          <p:cNvPr id="3" name="슬라이드 노트 개체 틀 2"/>
          <p:cNvSpPr>
            <a:spLocks noGrp="1"/>
          </p:cNvSpPr>
          <p:nvPr>
            <p:ph type="body" idx="1"/>
          </p:nvPr>
        </p:nvSpPr>
        <p:spPr/>
        <p:txBody>
          <a:bodyPr/>
          <a:lstStyle/>
          <a:p>
            <a:pPr lvl="0">
              <a:defRPr/>
            </a:pPr>
            <a:endParaRPr lang="ko-KR" altLang="en-US"/>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en-US" altLang="en-US"/>
              <a:pPr lvl="0">
                <a:defRPr/>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15</a:t>
            </a:fld>
            <a:endParaRPr lang="ko-KR" altLang="en-US"/>
          </a:p>
        </p:txBody>
      </p:sp>
    </p:spTree>
    <p:extLst>
      <p:ext uri="{BB962C8B-B14F-4D97-AF65-F5344CB8AC3E}">
        <p14:creationId xmlns:p14="http://schemas.microsoft.com/office/powerpoint/2010/main" val="3860019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16</a:t>
            </a:fld>
            <a:endParaRPr lang="ko-KR" altLang="en-US"/>
          </a:p>
        </p:txBody>
      </p:sp>
    </p:spTree>
    <p:extLst>
      <p:ext uri="{BB962C8B-B14F-4D97-AF65-F5344CB8AC3E}">
        <p14:creationId xmlns:p14="http://schemas.microsoft.com/office/powerpoint/2010/main" val="2714774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17</a:t>
            </a:fld>
            <a:endParaRPr lang="ko-KR" altLang="en-US"/>
          </a:p>
        </p:txBody>
      </p:sp>
    </p:spTree>
    <p:extLst>
      <p:ext uri="{BB962C8B-B14F-4D97-AF65-F5344CB8AC3E}">
        <p14:creationId xmlns:p14="http://schemas.microsoft.com/office/powerpoint/2010/main" val="4063525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18</a:t>
            </a:fld>
            <a:endParaRPr lang="ko-KR" altLang="en-US"/>
          </a:p>
        </p:txBody>
      </p:sp>
    </p:spTree>
    <p:extLst>
      <p:ext uri="{BB962C8B-B14F-4D97-AF65-F5344CB8AC3E}">
        <p14:creationId xmlns:p14="http://schemas.microsoft.com/office/powerpoint/2010/main" val="4187345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19</a:t>
            </a:fld>
            <a:endParaRPr lang="ko-KR" altLang="en-US"/>
          </a:p>
        </p:txBody>
      </p:sp>
    </p:spTree>
    <p:extLst>
      <p:ext uri="{BB962C8B-B14F-4D97-AF65-F5344CB8AC3E}">
        <p14:creationId xmlns:p14="http://schemas.microsoft.com/office/powerpoint/2010/main" val="9522696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20</a:t>
            </a:fld>
            <a:endParaRPr lang="ko-KR" altLang="en-US"/>
          </a:p>
        </p:txBody>
      </p:sp>
    </p:spTree>
    <p:extLst>
      <p:ext uri="{BB962C8B-B14F-4D97-AF65-F5344CB8AC3E}">
        <p14:creationId xmlns:p14="http://schemas.microsoft.com/office/powerpoint/2010/main" val="4026848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21</a:t>
            </a:fld>
            <a:endParaRPr lang="ko-KR" altLang="en-US"/>
          </a:p>
        </p:txBody>
      </p:sp>
    </p:spTree>
    <p:extLst>
      <p:ext uri="{BB962C8B-B14F-4D97-AF65-F5344CB8AC3E}">
        <p14:creationId xmlns:p14="http://schemas.microsoft.com/office/powerpoint/2010/main" val="38885501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22</a:t>
            </a:fld>
            <a:endParaRPr lang="ko-KR" altLang="en-US"/>
          </a:p>
        </p:txBody>
      </p:sp>
    </p:spTree>
    <p:extLst>
      <p:ext uri="{BB962C8B-B14F-4D97-AF65-F5344CB8AC3E}">
        <p14:creationId xmlns:p14="http://schemas.microsoft.com/office/powerpoint/2010/main" val="1451235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23</a:t>
            </a:fld>
            <a:endParaRPr lang="ko-KR" altLang="en-US"/>
          </a:p>
        </p:txBody>
      </p:sp>
    </p:spTree>
    <p:extLst>
      <p:ext uri="{BB962C8B-B14F-4D97-AF65-F5344CB8AC3E}">
        <p14:creationId xmlns:p14="http://schemas.microsoft.com/office/powerpoint/2010/main" val="24172296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24</a:t>
            </a:fld>
            <a:endParaRPr lang="ko-KR" altLang="en-US"/>
          </a:p>
        </p:txBody>
      </p:sp>
    </p:spTree>
    <p:extLst>
      <p:ext uri="{BB962C8B-B14F-4D97-AF65-F5344CB8AC3E}">
        <p14:creationId xmlns:p14="http://schemas.microsoft.com/office/powerpoint/2010/main" val="2140967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6</a:t>
            </a:fld>
            <a:endParaRPr lang="ko-KR" altLang="en-US"/>
          </a:p>
        </p:txBody>
      </p:sp>
    </p:spTree>
    <p:extLst>
      <p:ext uri="{BB962C8B-B14F-4D97-AF65-F5344CB8AC3E}">
        <p14:creationId xmlns:p14="http://schemas.microsoft.com/office/powerpoint/2010/main" val="30878461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25</a:t>
            </a:fld>
            <a:endParaRPr lang="ko-KR" altLang="en-US"/>
          </a:p>
        </p:txBody>
      </p:sp>
    </p:spTree>
    <p:extLst>
      <p:ext uri="{BB962C8B-B14F-4D97-AF65-F5344CB8AC3E}">
        <p14:creationId xmlns:p14="http://schemas.microsoft.com/office/powerpoint/2010/main" val="30814009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26</a:t>
            </a:fld>
            <a:endParaRPr lang="ko-KR" altLang="en-US"/>
          </a:p>
        </p:txBody>
      </p:sp>
    </p:spTree>
    <p:extLst>
      <p:ext uri="{BB962C8B-B14F-4D97-AF65-F5344CB8AC3E}">
        <p14:creationId xmlns:p14="http://schemas.microsoft.com/office/powerpoint/2010/main" val="56513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27</a:t>
            </a:fld>
            <a:endParaRPr lang="ko-KR" altLang="en-US"/>
          </a:p>
        </p:txBody>
      </p:sp>
    </p:spTree>
    <p:extLst>
      <p:ext uri="{BB962C8B-B14F-4D97-AF65-F5344CB8AC3E}">
        <p14:creationId xmlns:p14="http://schemas.microsoft.com/office/powerpoint/2010/main" val="1059805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8</a:t>
            </a:fld>
            <a:endParaRPr lang="ko-KR" altLang="en-US"/>
          </a:p>
        </p:txBody>
      </p:sp>
    </p:spTree>
    <p:extLst>
      <p:ext uri="{BB962C8B-B14F-4D97-AF65-F5344CB8AC3E}">
        <p14:creationId xmlns:p14="http://schemas.microsoft.com/office/powerpoint/2010/main" val="1222881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9</a:t>
            </a:fld>
            <a:endParaRPr lang="ko-KR" altLang="en-US"/>
          </a:p>
        </p:txBody>
      </p:sp>
    </p:spTree>
    <p:extLst>
      <p:ext uri="{BB962C8B-B14F-4D97-AF65-F5344CB8AC3E}">
        <p14:creationId xmlns:p14="http://schemas.microsoft.com/office/powerpoint/2010/main" val="622912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10</a:t>
            </a:fld>
            <a:endParaRPr lang="ko-KR" altLang="en-US"/>
          </a:p>
        </p:txBody>
      </p:sp>
    </p:spTree>
    <p:extLst>
      <p:ext uri="{BB962C8B-B14F-4D97-AF65-F5344CB8AC3E}">
        <p14:creationId xmlns:p14="http://schemas.microsoft.com/office/powerpoint/2010/main" val="3472848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11</a:t>
            </a:fld>
            <a:endParaRPr lang="ko-KR" altLang="en-US"/>
          </a:p>
        </p:txBody>
      </p:sp>
    </p:spTree>
    <p:extLst>
      <p:ext uri="{BB962C8B-B14F-4D97-AF65-F5344CB8AC3E}">
        <p14:creationId xmlns:p14="http://schemas.microsoft.com/office/powerpoint/2010/main" val="3736292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12</a:t>
            </a:fld>
            <a:endParaRPr lang="ko-KR" altLang="en-US"/>
          </a:p>
        </p:txBody>
      </p:sp>
    </p:spTree>
    <p:extLst>
      <p:ext uri="{BB962C8B-B14F-4D97-AF65-F5344CB8AC3E}">
        <p14:creationId xmlns:p14="http://schemas.microsoft.com/office/powerpoint/2010/main" val="1415351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13</a:t>
            </a:fld>
            <a:endParaRPr lang="ko-KR" altLang="en-US"/>
          </a:p>
        </p:txBody>
      </p:sp>
    </p:spTree>
    <p:extLst>
      <p:ext uri="{BB962C8B-B14F-4D97-AF65-F5344CB8AC3E}">
        <p14:creationId xmlns:p14="http://schemas.microsoft.com/office/powerpoint/2010/main" val="3123046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pPr lvl="0">
              <a:defRPr/>
            </a:pPr>
            <a:fld id="{0490435A-6D06-477E-8EB0-6DC33267CF58}" type="slidenum">
              <a:rPr lang="ko-KR" altLang="en-US" smtClean="0"/>
              <a:pPr lvl="0">
                <a:defRPr/>
              </a:pPr>
              <a:t>14</a:t>
            </a:fld>
            <a:endParaRPr lang="ko-KR" altLang="en-US"/>
          </a:p>
        </p:txBody>
      </p:sp>
    </p:spTree>
    <p:extLst>
      <p:ext uri="{BB962C8B-B14F-4D97-AF65-F5344CB8AC3E}">
        <p14:creationId xmlns:p14="http://schemas.microsoft.com/office/powerpoint/2010/main" val="41494087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052" name="Picture 4"/>
          <p:cNvPicPr>
            <a:picLocks noChangeAspect="1" noChangeArrowheads="1"/>
          </p:cNvPicPr>
          <p:nvPr userDrawn="1"/>
        </p:nvPicPr>
        <p:blipFill>
          <a:blip r:embed="rId2" cstate="print">
            <a:lum bright="10000"/>
          </a:blip>
          <a:srcRect l="353" r="11504"/>
          <a:stretch>
            <a:fillRect/>
          </a:stretch>
        </p:blipFill>
        <p:spPr bwMode="auto">
          <a:xfrm>
            <a:off x="-23083" y="0"/>
            <a:ext cx="9107488" cy="6858000"/>
          </a:xfrm>
          <a:prstGeom prst="rect">
            <a:avLst/>
          </a:prstGeom>
          <a:noFill/>
          <a:ln w="9525">
            <a:noFill/>
            <a:miter lim="800000"/>
            <a:headEnd/>
            <a:tailEnd/>
          </a:ln>
        </p:spPr>
      </p:pic>
      <p:pic>
        <p:nvPicPr>
          <p:cNvPr id="12" name="Picture 6"/>
          <p:cNvPicPr>
            <a:picLocks noChangeAspect="1" noChangeArrowheads="1"/>
          </p:cNvPicPr>
          <p:nvPr userDrawn="1"/>
        </p:nvPicPr>
        <p:blipFill>
          <a:blip r:embed="rId3" cstate="print">
            <a:lum bright="30000"/>
          </a:blip>
          <a:srcRect/>
          <a:stretch>
            <a:fillRect/>
          </a:stretch>
        </p:blipFill>
        <p:spPr bwMode="auto">
          <a:xfrm rot="5400000">
            <a:off x="4357687" y="2071688"/>
            <a:ext cx="428625" cy="9143999"/>
          </a:xfrm>
          <a:prstGeom prst="rect">
            <a:avLst/>
          </a:prstGeom>
          <a:noFill/>
          <a:ln w="9525">
            <a:noFill/>
            <a:miter lim="800000"/>
            <a:headEnd/>
            <a:tailEnd/>
          </a:ln>
        </p:spPr>
      </p:pic>
      <p:sp>
        <p:nvSpPr>
          <p:cNvPr id="2" name="TextBox 1"/>
          <p:cNvSpPr txBox="1"/>
          <p:nvPr userDrawn="1"/>
        </p:nvSpPr>
        <p:spPr>
          <a:xfrm>
            <a:off x="971600" y="59680"/>
            <a:ext cx="1158330" cy="830997"/>
          </a:xfrm>
          <a:prstGeom prst="rect">
            <a:avLst/>
          </a:prstGeom>
          <a:noFill/>
        </p:spPr>
        <p:txBody>
          <a:bodyPr wrap="none" rtlCol="0">
            <a:spAutoFit/>
            <a:scene3d>
              <a:camera prst="orthographicFront">
                <a:rot lat="0" lon="300000" rev="0"/>
              </a:camera>
              <a:lightRig rig="threePt" dir="t"/>
            </a:scene3d>
            <a:sp3d extrusionH="127000">
              <a:extrusionClr>
                <a:schemeClr val="bg1"/>
              </a:extrusionClr>
            </a:sp3d>
          </a:bodyPr>
          <a:lstStyle/>
          <a:p>
            <a:r>
              <a:rPr lang="en-US" altLang="ko-KR" sz="1600" b="1" dirty="0">
                <a:solidFill>
                  <a:schemeClr val="bg1"/>
                </a:solidFill>
                <a:effectLst>
                  <a:outerShdw blurRad="50800" dist="50800" dir="2700000" sx="103000" sy="103000" algn="tl" rotWithShape="0">
                    <a:prstClr val="black">
                      <a:alpha val="41000"/>
                    </a:prstClr>
                  </a:outerShdw>
                </a:effectLst>
              </a:rPr>
              <a:t>Pusan</a:t>
            </a:r>
            <a:br>
              <a:rPr lang="en-US" altLang="ko-KR" sz="1600" b="1" dirty="0">
                <a:solidFill>
                  <a:schemeClr val="bg1"/>
                </a:solidFill>
                <a:effectLst>
                  <a:outerShdw blurRad="50800" dist="50800" dir="2700000" sx="103000" sy="103000" algn="tl" rotWithShape="0">
                    <a:prstClr val="black">
                      <a:alpha val="41000"/>
                    </a:prstClr>
                  </a:outerShdw>
                </a:effectLst>
              </a:rPr>
            </a:br>
            <a:r>
              <a:rPr lang="en-US" altLang="ko-KR" sz="1600" b="1" dirty="0">
                <a:solidFill>
                  <a:schemeClr val="bg1"/>
                </a:solidFill>
                <a:effectLst>
                  <a:outerShdw blurRad="50800" dist="50800" dir="2700000" sx="103000" sy="103000" algn="tl" rotWithShape="0">
                    <a:prstClr val="black">
                      <a:alpha val="41000"/>
                    </a:prstClr>
                  </a:outerShdw>
                </a:effectLst>
              </a:rPr>
              <a:t>National</a:t>
            </a:r>
          </a:p>
          <a:p>
            <a:r>
              <a:rPr lang="en-US" altLang="ko-KR" sz="1600" b="1" dirty="0">
                <a:solidFill>
                  <a:schemeClr val="bg1"/>
                </a:solidFill>
                <a:effectLst>
                  <a:outerShdw blurRad="50800" dist="50800" dir="2700000" sx="103000" sy="103000" algn="tl" rotWithShape="0">
                    <a:prstClr val="black">
                      <a:alpha val="41000"/>
                    </a:prstClr>
                  </a:outerShdw>
                </a:effectLst>
              </a:rPr>
              <a:t>University</a:t>
            </a:r>
            <a:endParaRPr lang="ko-KR" altLang="en-US" sz="1600" b="1" dirty="0">
              <a:solidFill>
                <a:schemeClr val="bg1"/>
              </a:solidFill>
              <a:effectLst>
                <a:outerShdw blurRad="50800" dist="50800" dir="2700000" sx="103000" sy="103000" algn="tl" rotWithShape="0">
                  <a:prstClr val="black">
                    <a:alpha val="41000"/>
                  </a:prstClr>
                </a:outerShdw>
              </a:effectLst>
            </a:endParaRPr>
          </a:p>
        </p:txBody>
      </p:sp>
      <p:pic>
        <p:nvPicPr>
          <p:cNvPr id="1026" name="Picture 2" descr="C:\Users\Benjamin\Pictures\부산대 로고.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68154" y="105410"/>
            <a:ext cx="732873" cy="739535"/>
          </a:xfrm>
          <a:prstGeom prst="rect">
            <a:avLst/>
          </a:prstGeom>
          <a:noFill/>
          <a:extLst>
            <a:ext uri="{909E8E84-426E-40DD-AFC4-6F175D3DCCD1}">
              <a14:hiddenFill xmlns:a14="http://schemas.microsoft.com/office/drawing/2010/main">
                <a:solidFill>
                  <a:srgbClr val="FFFFFF"/>
                </a:solidFill>
              </a14:hiddenFill>
            </a:ext>
          </a:extLst>
        </p:spPr>
      </p:pic>
      <p:sp>
        <p:nvSpPr>
          <p:cNvPr id="10" name="제목 9"/>
          <p:cNvSpPr>
            <a:spLocks noGrp="1"/>
          </p:cNvSpPr>
          <p:nvPr>
            <p:ph type="title" hasCustomPrompt="1"/>
          </p:nvPr>
        </p:nvSpPr>
        <p:spPr>
          <a:xfrm>
            <a:off x="4571999" y="908720"/>
            <a:ext cx="4133055" cy="1069498"/>
          </a:xfrm>
        </p:spPr>
        <p:txBody>
          <a:bodyPr>
            <a:normAutofit/>
          </a:bodyPr>
          <a:lstStyle>
            <a:lvl1pPr algn="r">
              <a:defRPr sz="2400"/>
            </a:lvl1pPr>
          </a:lstStyle>
          <a:p>
            <a:r>
              <a:rPr lang="ko-KR" altLang="en-US" dirty="0"/>
              <a:t>제목</a:t>
            </a:r>
          </a:p>
        </p:txBody>
      </p:sp>
      <p:cxnSp>
        <p:nvCxnSpPr>
          <p:cNvPr id="14" name="직선 연결선 13"/>
          <p:cNvCxnSpPr/>
          <p:nvPr userDrawn="1"/>
        </p:nvCxnSpPr>
        <p:spPr>
          <a:xfrm>
            <a:off x="3851920" y="1968598"/>
            <a:ext cx="5400600" cy="0"/>
          </a:xfrm>
          <a:prstGeom prst="line">
            <a:avLst/>
          </a:prstGeom>
          <a:ln w="25400">
            <a:solidFill>
              <a:srgbClr val="393B41"/>
            </a:solidFill>
          </a:ln>
        </p:spPr>
        <p:style>
          <a:lnRef idx="1">
            <a:schemeClr val="accent1"/>
          </a:lnRef>
          <a:fillRef idx="0">
            <a:schemeClr val="accent1"/>
          </a:fillRef>
          <a:effectRef idx="0">
            <a:schemeClr val="accent1"/>
          </a:effectRef>
          <a:fontRef idx="minor">
            <a:schemeClr val="tx1"/>
          </a:fontRef>
        </p:style>
      </p:cxnSp>
      <p:sp>
        <p:nvSpPr>
          <p:cNvPr id="17" name="텍스트 개체 틀 16"/>
          <p:cNvSpPr>
            <a:spLocks noGrp="1"/>
          </p:cNvSpPr>
          <p:nvPr>
            <p:ph type="body" sz="quarter" idx="13" hasCustomPrompt="1"/>
          </p:nvPr>
        </p:nvSpPr>
        <p:spPr>
          <a:xfrm>
            <a:off x="6227763" y="2133600"/>
            <a:ext cx="2447925" cy="215280"/>
          </a:xfrm>
        </p:spPr>
        <p:txBody>
          <a:bodyPr>
            <a:normAutofit/>
          </a:bodyPr>
          <a:lstStyle>
            <a:lvl1pPr marL="0" indent="0" algn="r">
              <a:buNone/>
              <a:defRPr sz="1050"/>
            </a:lvl1pPr>
          </a:lstStyle>
          <a:p>
            <a:pPr lvl="0"/>
            <a:r>
              <a:rPr lang="ko-KR" altLang="en-US" dirty="0"/>
              <a:t>이름</a:t>
            </a:r>
          </a:p>
        </p:txBody>
      </p:sp>
      <p:sp>
        <p:nvSpPr>
          <p:cNvPr id="20" name="텍스트 개체 틀 16"/>
          <p:cNvSpPr>
            <a:spLocks noGrp="1"/>
          </p:cNvSpPr>
          <p:nvPr>
            <p:ph type="body" sz="quarter" idx="14" hasCustomPrompt="1"/>
          </p:nvPr>
        </p:nvSpPr>
        <p:spPr>
          <a:xfrm>
            <a:off x="6228184" y="2348880"/>
            <a:ext cx="2447925" cy="215280"/>
          </a:xfrm>
        </p:spPr>
        <p:txBody>
          <a:bodyPr>
            <a:normAutofit/>
          </a:bodyPr>
          <a:lstStyle>
            <a:lvl1pPr marL="0" indent="0" algn="r">
              <a:buNone/>
              <a:defRPr sz="1050"/>
            </a:lvl1pPr>
          </a:lstStyle>
          <a:p>
            <a:pPr lvl="0"/>
            <a:r>
              <a:rPr lang="ko-KR" altLang="en-US" dirty="0"/>
              <a:t>부서</a:t>
            </a:r>
          </a:p>
        </p:txBody>
      </p:sp>
      <p:sp>
        <p:nvSpPr>
          <p:cNvPr id="21" name="텍스트 개체 틀 16"/>
          <p:cNvSpPr>
            <a:spLocks noGrp="1"/>
          </p:cNvSpPr>
          <p:nvPr>
            <p:ph type="body" sz="quarter" idx="15" hasCustomPrompt="1"/>
          </p:nvPr>
        </p:nvSpPr>
        <p:spPr>
          <a:xfrm>
            <a:off x="6228184" y="2565648"/>
            <a:ext cx="2447925" cy="215280"/>
          </a:xfrm>
        </p:spPr>
        <p:txBody>
          <a:bodyPr>
            <a:normAutofit/>
          </a:bodyPr>
          <a:lstStyle>
            <a:lvl1pPr marL="0" indent="0" algn="r">
              <a:buNone/>
              <a:defRPr sz="1050"/>
            </a:lvl1pPr>
          </a:lstStyle>
          <a:p>
            <a:pPr lvl="0"/>
            <a:r>
              <a:rPr lang="ko-KR" altLang="en-US" dirty="0"/>
              <a:t>직장</a:t>
            </a:r>
          </a:p>
        </p:txBody>
      </p:sp>
      <p:sp>
        <p:nvSpPr>
          <p:cNvPr id="22" name="텍스트 개체 틀 16"/>
          <p:cNvSpPr>
            <a:spLocks noGrp="1"/>
          </p:cNvSpPr>
          <p:nvPr>
            <p:ph type="body" sz="quarter" idx="16" hasCustomPrompt="1"/>
          </p:nvPr>
        </p:nvSpPr>
        <p:spPr>
          <a:xfrm>
            <a:off x="6228184" y="2781672"/>
            <a:ext cx="2447925" cy="215280"/>
          </a:xfrm>
        </p:spPr>
        <p:txBody>
          <a:bodyPr>
            <a:normAutofit/>
          </a:bodyPr>
          <a:lstStyle>
            <a:lvl1pPr marL="0" indent="0" algn="r">
              <a:buNone/>
              <a:defRPr sz="1050"/>
            </a:lvl1pPr>
          </a:lstStyle>
          <a:p>
            <a:pPr lvl="0"/>
            <a:r>
              <a:rPr lang="ko-KR" altLang="en-US" dirty="0"/>
              <a:t>기타</a:t>
            </a:r>
          </a:p>
        </p:txBody>
      </p:sp>
      <p:sp>
        <p:nvSpPr>
          <p:cNvPr id="26" name="날짜 개체 틀 10"/>
          <p:cNvSpPr txBox="1">
            <a:spLocks/>
          </p:cNvSpPr>
          <p:nvPr userDrawn="1"/>
        </p:nvSpPr>
        <p:spPr>
          <a:xfrm>
            <a:off x="0" y="2636912"/>
            <a:ext cx="2133600" cy="365125"/>
          </a:xfrm>
          <a:prstGeom prst="rect">
            <a:avLst/>
          </a:prstGeom>
        </p:spPr>
        <p:txBody>
          <a:bodyPr vert="horz" lIns="91440" tIns="45720" rIns="91440" bIns="45720" rtlCol="0" anchor="ctr"/>
          <a:lstStyle>
            <a:defPPr>
              <a:defRPr lang="ko-KR"/>
            </a:defPPr>
            <a:lvl1pPr marL="0" algn="l" defTabSz="914400" rtl="0" eaLnBrk="1" latinLnBrk="1" hangingPunct="1">
              <a:defRPr sz="1200" kern="1200">
                <a:solidFill>
                  <a:schemeClr val="tx1">
                    <a:tint val="75000"/>
                  </a:schemeClr>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95E5233F-8CAE-4664-BE4D-2A37A073A3BB}" type="datetime4">
              <a:rPr lang="en-US" altLang="ko-KR" sz="1400" b="1" smtClean="0">
                <a:solidFill>
                  <a:schemeClr val="bg1"/>
                </a:solidFill>
              </a:rPr>
              <a:pPr algn="r"/>
              <a:t>October 26, 2021</a:t>
            </a:fld>
            <a:endParaRPr lang="ko-KR" altLang="en-US" sz="1400" b="1" dirty="0">
              <a:solidFill>
                <a:schemeClr val="bg1"/>
              </a:solidFill>
            </a:endParaRPr>
          </a:p>
        </p:txBody>
      </p:sp>
      <p:sp>
        <p:nvSpPr>
          <p:cNvPr id="27" name="텍스트 개체 틀 16"/>
          <p:cNvSpPr>
            <a:spLocks noGrp="1"/>
          </p:cNvSpPr>
          <p:nvPr>
            <p:ph type="body" sz="quarter" idx="17" hasCustomPrompt="1"/>
          </p:nvPr>
        </p:nvSpPr>
        <p:spPr>
          <a:xfrm>
            <a:off x="144363" y="3140968"/>
            <a:ext cx="1979365" cy="395672"/>
          </a:xfrm>
        </p:spPr>
        <p:txBody>
          <a:bodyPr vert="horz" lIns="91440" tIns="45720" rIns="91440" bIns="45720" rtlCol="0" anchor="ctr"/>
          <a:lstStyle>
            <a:lvl1pPr marL="0" indent="0">
              <a:buNone/>
              <a:defRPr lang="ko-KR" altLang="en-US" sz="1400" b="1" dirty="0">
                <a:solidFill>
                  <a:schemeClr val="bg1"/>
                </a:solidFill>
              </a:defRPr>
            </a:lvl1pPr>
          </a:lstStyle>
          <a:p>
            <a:pPr marL="0" lvl="0" algn="r"/>
            <a:r>
              <a:rPr lang="ko-KR" altLang="en-US" dirty="0"/>
              <a:t>직장</a:t>
            </a:r>
          </a:p>
        </p:txBody>
      </p:sp>
      <p:sp>
        <p:nvSpPr>
          <p:cNvPr id="28" name="텍스트 개체 틀 16"/>
          <p:cNvSpPr>
            <a:spLocks noGrp="1"/>
          </p:cNvSpPr>
          <p:nvPr>
            <p:ph type="body" sz="quarter" idx="18" hasCustomPrompt="1"/>
          </p:nvPr>
        </p:nvSpPr>
        <p:spPr>
          <a:xfrm>
            <a:off x="150178" y="3717032"/>
            <a:ext cx="1979365" cy="395672"/>
          </a:xfrm>
        </p:spPr>
        <p:txBody>
          <a:bodyPr vert="horz" lIns="91440" tIns="45720" rIns="91440" bIns="45720" rtlCol="0" anchor="ctr"/>
          <a:lstStyle>
            <a:lvl1pPr marL="0" indent="0">
              <a:buNone/>
              <a:defRPr lang="ko-KR" altLang="en-US" sz="1400" b="1" dirty="0">
                <a:solidFill>
                  <a:schemeClr val="bg1"/>
                </a:solidFill>
              </a:defRPr>
            </a:lvl1pPr>
          </a:lstStyle>
          <a:p>
            <a:pPr marL="0" lvl="0" algn="r"/>
            <a:r>
              <a:rPr lang="ko-KR" altLang="en-US" dirty="0" err="1"/>
              <a:t>홈피</a:t>
            </a:r>
            <a:endParaRPr lang="ko-KR" altLang="en-US" dirty="0"/>
          </a:p>
        </p:txBody>
      </p:sp>
      <p:sp>
        <p:nvSpPr>
          <p:cNvPr id="29" name="텍스트 개체 틀 16"/>
          <p:cNvSpPr>
            <a:spLocks noGrp="1"/>
          </p:cNvSpPr>
          <p:nvPr>
            <p:ph type="body" sz="quarter" idx="19" hasCustomPrompt="1"/>
          </p:nvPr>
        </p:nvSpPr>
        <p:spPr>
          <a:xfrm>
            <a:off x="134547" y="4293096"/>
            <a:ext cx="1979365" cy="395672"/>
          </a:xfrm>
        </p:spPr>
        <p:txBody>
          <a:bodyPr vert="horz" lIns="91440" tIns="45720" rIns="91440" bIns="45720" rtlCol="0" anchor="ctr">
            <a:normAutofit/>
          </a:bodyPr>
          <a:lstStyle>
            <a:lvl1pPr marL="0" indent="0">
              <a:buNone/>
              <a:defRPr lang="ko-KR" altLang="en-US" sz="1200" b="1" dirty="0">
                <a:solidFill>
                  <a:schemeClr val="bg1"/>
                </a:solidFill>
              </a:defRPr>
            </a:lvl1pPr>
          </a:lstStyle>
          <a:p>
            <a:pPr marL="0" lvl="0" algn="r"/>
            <a:r>
              <a:rPr lang="ko-KR" altLang="en-US" dirty="0"/>
              <a:t>이름</a:t>
            </a:r>
            <a:r>
              <a:rPr lang="en-US" altLang="ko-KR" dirty="0"/>
              <a:t>, </a:t>
            </a:r>
            <a:r>
              <a:rPr lang="ko-KR" altLang="en-US" dirty="0"/>
              <a:t>메일</a:t>
            </a:r>
          </a:p>
        </p:txBody>
      </p:sp>
      <p:sp>
        <p:nvSpPr>
          <p:cNvPr id="30" name="텍스트 개체 틀 16"/>
          <p:cNvSpPr>
            <a:spLocks noGrp="1"/>
          </p:cNvSpPr>
          <p:nvPr>
            <p:ph type="body" sz="quarter" idx="20" hasCustomPrompt="1"/>
          </p:nvPr>
        </p:nvSpPr>
        <p:spPr>
          <a:xfrm>
            <a:off x="6228184" y="5144316"/>
            <a:ext cx="2447925" cy="360040"/>
          </a:xfrm>
        </p:spPr>
        <p:txBody>
          <a:bodyPr>
            <a:normAutofit/>
          </a:bodyPr>
          <a:lstStyle>
            <a:lvl1pPr marL="0" indent="0" algn="r">
              <a:buNone/>
              <a:defRPr sz="1000" b="1"/>
            </a:lvl1pPr>
          </a:lstStyle>
          <a:p>
            <a:pPr lvl="0"/>
            <a:r>
              <a:rPr lang="ko-KR" altLang="en-US" dirty="0"/>
              <a:t>발표 세션 및 과목</a:t>
            </a:r>
          </a:p>
        </p:txBody>
      </p:sp>
      <p:sp>
        <p:nvSpPr>
          <p:cNvPr id="33" name="텍스트 개체 틀 16"/>
          <p:cNvSpPr>
            <a:spLocks noGrp="1"/>
          </p:cNvSpPr>
          <p:nvPr>
            <p:ph type="body" sz="quarter" idx="21" hasCustomPrompt="1"/>
          </p:nvPr>
        </p:nvSpPr>
        <p:spPr>
          <a:xfrm>
            <a:off x="6228184" y="5805264"/>
            <a:ext cx="2447925" cy="360040"/>
          </a:xfrm>
        </p:spPr>
        <p:txBody>
          <a:bodyPr>
            <a:normAutofit/>
          </a:bodyPr>
          <a:lstStyle>
            <a:lvl1pPr marL="0" indent="0" algn="r">
              <a:buNone/>
              <a:defRPr sz="1000" b="1"/>
            </a:lvl1pPr>
          </a:lstStyle>
          <a:p>
            <a:pPr lvl="0"/>
            <a:r>
              <a:rPr lang="ko-KR" altLang="en-US" dirty="0"/>
              <a:t>발표 명</a:t>
            </a:r>
          </a:p>
        </p:txBody>
      </p:sp>
      <p:pic>
        <p:nvPicPr>
          <p:cNvPr id="4" name="그림 3" descr="그리기이(가) 표시된 사진&#10;&#10;자동 생성된 설명">
            <a:extLst>
              <a:ext uri="{FF2B5EF4-FFF2-40B4-BE49-F238E27FC236}">
                <a16:creationId xmlns:a16="http://schemas.microsoft.com/office/drawing/2014/main" id="{B673FBB5-9882-4912-8909-D0E3682DB0FB}"/>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6491" y="777531"/>
            <a:ext cx="2195735" cy="113664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474ED2B-C213-4060-8FC2-8CC1C6AD9DB8}" type="datetime4">
              <a:rPr lang="en-US" altLang="ko-KR" smtClean="0"/>
              <a:t>October 26, 2021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74638"/>
            <a:ext cx="2057400" cy="5851525"/>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74638"/>
            <a:ext cx="6019800" cy="5851525"/>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40B93567-0DE6-4B80-9913-3464083148C3}" type="datetime4">
              <a:rPr lang="en-US" altLang="ko-KR" smtClean="0"/>
              <a:t>October 26, 2021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콘텐츠 2개">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srcRect/>
          <a:stretch>
            <a:fillRect/>
          </a:stretch>
        </p:blipFill>
        <p:spPr bwMode="auto">
          <a:xfrm>
            <a:off x="0" y="4381500"/>
            <a:ext cx="9144000" cy="2476500"/>
          </a:xfrm>
          <a:prstGeom prst="rect">
            <a:avLst/>
          </a:prstGeom>
          <a:noFill/>
          <a:ln w="9525">
            <a:noFill/>
            <a:miter lim="800000"/>
            <a:headEnd/>
            <a:tailEnd/>
          </a:ln>
          <a:effectLst>
            <a:outerShdw blurRad="50800" dist="38100" dir="16200000" rotWithShape="0">
              <a:prstClr val="black">
                <a:alpha val="40000"/>
              </a:prstClr>
            </a:outerShdw>
          </a:effectLst>
        </p:spPr>
      </p:pic>
      <p:cxnSp>
        <p:nvCxnSpPr>
          <p:cNvPr id="13" name="직선 연결선 12"/>
          <p:cNvCxnSpPr/>
          <p:nvPr userDrawn="1"/>
        </p:nvCxnSpPr>
        <p:spPr>
          <a:xfrm>
            <a:off x="755576" y="4028509"/>
            <a:ext cx="0" cy="360040"/>
          </a:xfrm>
          <a:prstGeom prst="line">
            <a:avLst/>
          </a:prstGeom>
          <a:ln w="34925">
            <a:solidFill>
              <a:schemeClr val="tx1">
                <a:lumMod val="65000"/>
                <a:lumOff val="35000"/>
              </a:schemeClr>
            </a:solidFill>
          </a:ln>
          <a:effectLst>
            <a:outerShdw blurRad="50800" dist="38100" dir="18900000" algn="b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직선 연결선 16"/>
          <p:cNvCxnSpPr/>
          <p:nvPr userDrawn="1"/>
        </p:nvCxnSpPr>
        <p:spPr>
          <a:xfrm>
            <a:off x="755576" y="4405852"/>
            <a:ext cx="0" cy="679332"/>
          </a:xfrm>
          <a:prstGeom prst="line">
            <a:avLst/>
          </a:prstGeom>
          <a:ln w="34925">
            <a:solidFill>
              <a:schemeClr val="bg1"/>
            </a:solidFill>
          </a:ln>
          <a:effectLst>
            <a:innerShdw blurRad="63500" dist="50800" dir="108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6" name="직선 연결선 5"/>
          <p:cNvCxnSpPr/>
          <p:nvPr userDrawn="1"/>
        </p:nvCxnSpPr>
        <p:spPr>
          <a:xfrm>
            <a:off x="3851920" y="1968598"/>
            <a:ext cx="5400600" cy="0"/>
          </a:xfrm>
          <a:prstGeom prst="line">
            <a:avLst/>
          </a:prstGeom>
          <a:ln w="25400">
            <a:solidFill>
              <a:srgbClr val="393B41"/>
            </a:solidFill>
          </a:ln>
        </p:spPr>
        <p:style>
          <a:lnRef idx="1">
            <a:schemeClr val="accent1"/>
          </a:lnRef>
          <a:fillRef idx="0">
            <a:schemeClr val="accent1"/>
          </a:fillRef>
          <a:effectRef idx="0">
            <a:schemeClr val="accent1"/>
          </a:effectRef>
          <a:fontRef idx="minor">
            <a:schemeClr val="tx1"/>
          </a:fontRef>
        </p:style>
      </p:cxnSp>
      <p:cxnSp>
        <p:nvCxnSpPr>
          <p:cNvPr id="7" name="직선 연결선 6"/>
          <p:cNvCxnSpPr/>
          <p:nvPr userDrawn="1"/>
        </p:nvCxnSpPr>
        <p:spPr>
          <a:xfrm>
            <a:off x="4709437" y="2786444"/>
            <a:ext cx="4542366" cy="0"/>
          </a:xfrm>
          <a:prstGeom prst="line">
            <a:avLst/>
          </a:prstGeom>
          <a:ln>
            <a:solidFill>
              <a:srgbClr val="393B41"/>
            </a:solidFill>
          </a:ln>
        </p:spPr>
        <p:style>
          <a:lnRef idx="1">
            <a:schemeClr val="accent1"/>
          </a:lnRef>
          <a:fillRef idx="0">
            <a:schemeClr val="accent1"/>
          </a:fillRef>
          <a:effectRef idx="0">
            <a:schemeClr val="accent1"/>
          </a:effectRef>
          <a:fontRef idx="minor">
            <a:schemeClr val="tx1"/>
          </a:fontRef>
        </p:style>
      </p:cxnSp>
      <p:sp>
        <p:nvSpPr>
          <p:cNvPr id="2" name="제목 1"/>
          <p:cNvSpPr>
            <a:spLocks noGrp="1"/>
          </p:cNvSpPr>
          <p:nvPr>
            <p:ph type="title" hasCustomPrompt="1"/>
          </p:nvPr>
        </p:nvSpPr>
        <p:spPr>
          <a:xfrm>
            <a:off x="878904" y="4476750"/>
            <a:ext cx="3405064" cy="536426"/>
          </a:xfrm>
        </p:spPr>
        <p:txBody>
          <a:bodyPr>
            <a:normAutofit/>
          </a:bodyPr>
          <a:lstStyle>
            <a:lvl1pPr algn="l">
              <a:defRPr sz="1400" b="1">
                <a:solidFill>
                  <a:schemeClr val="bg1"/>
                </a:solidFill>
              </a:defRPr>
            </a:lvl1pPr>
          </a:lstStyle>
          <a:p>
            <a:r>
              <a:rPr lang="ko-KR" altLang="en-US"/>
              <a:t>제목</a:t>
            </a:r>
            <a:endParaRPr lang="ko-KR" altLang="en-US" dirty="0"/>
          </a:p>
        </p:txBody>
      </p:sp>
      <p:sp>
        <p:nvSpPr>
          <p:cNvPr id="9" name="텍스트 개체 틀 16"/>
          <p:cNvSpPr>
            <a:spLocks noGrp="1"/>
          </p:cNvSpPr>
          <p:nvPr>
            <p:ph type="body" sz="quarter" idx="20" hasCustomPrompt="1"/>
          </p:nvPr>
        </p:nvSpPr>
        <p:spPr>
          <a:xfrm>
            <a:off x="899592" y="5439730"/>
            <a:ext cx="2447925" cy="360040"/>
          </a:xfrm>
        </p:spPr>
        <p:txBody>
          <a:bodyPr>
            <a:normAutofit/>
          </a:bodyPr>
          <a:lstStyle>
            <a:lvl1pPr marL="0" indent="0" algn="l">
              <a:buNone/>
              <a:defRPr sz="1000" b="1">
                <a:solidFill>
                  <a:schemeClr val="bg1"/>
                </a:solidFill>
              </a:defRPr>
            </a:lvl1pPr>
          </a:lstStyle>
          <a:p>
            <a:pPr lvl="0"/>
            <a:r>
              <a:rPr lang="ko-KR" altLang="en-US" dirty="0"/>
              <a:t>발표 세션 및 과목</a:t>
            </a:r>
          </a:p>
        </p:txBody>
      </p:sp>
      <p:sp>
        <p:nvSpPr>
          <p:cNvPr id="10" name="텍스트 개체 틀 16"/>
          <p:cNvSpPr>
            <a:spLocks noGrp="1"/>
          </p:cNvSpPr>
          <p:nvPr>
            <p:ph type="body" sz="quarter" idx="21" hasCustomPrompt="1"/>
          </p:nvPr>
        </p:nvSpPr>
        <p:spPr>
          <a:xfrm>
            <a:off x="899592" y="6100678"/>
            <a:ext cx="2447925" cy="360040"/>
          </a:xfrm>
        </p:spPr>
        <p:txBody>
          <a:bodyPr>
            <a:normAutofit/>
          </a:bodyPr>
          <a:lstStyle>
            <a:lvl1pPr marL="0" indent="0" algn="l">
              <a:buNone/>
              <a:defRPr sz="1000" b="1">
                <a:solidFill>
                  <a:schemeClr val="bg1"/>
                </a:solidFill>
              </a:defRPr>
            </a:lvl1pPr>
          </a:lstStyle>
          <a:p>
            <a:pPr lvl="0"/>
            <a:r>
              <a:rPr lang="ko-KR" altLang="en-US" dirty="0"/>
              <a:t>발표 명</a:t>
            </a:r>
          </a:p>
        </p:txBody>
      </p:sp>
      <p:sp>
        <p:nvSpPr>
          <p:cNvPr id="11" name="텍스트 개체 틀 16"/>
          <p:cNvSpPr>
            <a:spLocks noGrp="1"/>
          </p:cNvSpPr>
          <p:nvPr>
            <p:ph type="body" sz="quarter" idx="13" hasCustomPrompt="1"/>
          </p:nvPr>
        </p:nvSpPr>
        <p:spPr>
          <a:xfrm>
            <a:off x="4355976" y="1340768"/>
            <a:ext cx="4437923" cy="545880"/>
          </a:xfrm>
        </p:spPr>
        <p:txBody>
          <a:bodyPr>
            <a:noAutofit/>
          </a:bodyPr>
          <a:lstStyle>
            <a:lvl1pPr marL="0" indent="0" algn="r">
              <a:buNone/>
              <a:defRPr sz="2400" b="1">
                <a:solidFill>
                  <a:schemeClr val="tx1">
                    <a:lumMod val="65000"/>
                    <a:lumOff val="35000"/>
                  </a:schemeClr>
                </a:solidFill>
              </a:defRPr>
            </a:lvl1pPr>
          </a:lstStyle>
          <a:p>
            <a:pPr lvl="0"/>
            <a:r>
              <a:rPr lang="ko-KR" altLang="en-US" dirty="0" err="1"/>
              <a:t>챕터</a:t>
            </a:r>
            <a:r>
              <a:rPr lang="ko-KR" altLang="en-US" dirty="0"/>
              <a:t> 제목</a:t>
            </a:r>
          </a:p>
        </p:txBody>
      </p:sp>
      <p:sp>
        <p:nvSpPr>
          <p:cNvPr id="12" name="텍스트 개체 틀 16"/>
          <p:cNvSpPr>
            <a:spLocks noGrp="1"/>
          </p:cNvSpPr>
          <p:nvPr>
            <p:ph type="body" sz="quarter" idx="14" hasCustomPrompt="1"/>
          </p:nvPr>
        </p:nvSpPr>
        <p:spPr>
          <a:xfrm>
            <a:off x="4932040" y="2426404"/>
            <a:ext cx="3855310" cy="360040"/>
          </a:xfrm>
        </p:spPr>
        <p:txBody>
          <a:bodyPr>
            <a:noAutofit/>
          </a:bodyPr>
          <a:lstStyle>
            <a:lvl1pPr marL="0" indent="0" algn="r">
              <a:buFontTx/>
              <a:buNone/>
              <a:defRPr sz="1200" b="1" baseline="0">
                <a:solidFill>
                  <a:schemeClr val="tx1">
                    <a:lumMod val="65000"/>
                    <a:lumOff val="35000"/>
                  </a:schemeClr>
                </a:solidFill>
              </a:defRPr>
            </a:lvl1pPr>
          </a:lstStyle>
          <a:p>
            <a:pPr lvl="0"/>
            <a:r>
              <a:rPr lang="ko-KR" altLang="en-US" dirty="0"/>
              <a:t>소제목 하위 제목</a:t>
            </a:r>
            <a:r>
              <a:rPr lang="en-US" altLang="ko-KR" dirty="0"/>
              <a:t>(</a:t>
            </a:r>
            <a:r>
              <a:rPr lang="ko-KR" altLang="en-US" dirty="0"/>
              <a:t>섹션</a:t>
            </a:r>
            <a:r>
              <a:rPr lang="en-US" altLang="ko-KR" dirty="0"/>
              <a:t>)</a:t>
            </a:r>
          </a:p>
        </p:txBody>
      </p:sp>
      <p:sp>
        <p:nvSpPr>
          <p:cNvPr id="14" name="텍스트 개체 틀 16"/>
          <p:cNvSpPr>
            <a:spLocks noGrp="1"/>
          </p:cNvSpPr>
          <p:nvPr>
            <p:ph type="body" sz="quarter" idx="22" hasCustomPrompt="1"/>
          </p:nvPr>
        </p:nvSpPr>
        <p:spPr>
          <a:xfrm>
            <a:off x="4932040" y="2780928"/>
            <a:ext cx="3855310" cy="360040"/>
          </a:xfrm>
        </p:spPr>
        <p:txBody>
          <a:bodyPr>
            <a:noAutofit/>
          </a:bodyPr>
          <a:lstStyle>
            <a:lvl1pPr marL="0" indent="0" algn="r">
              <a:buFontTx/>
              <a:buNone/>
              <a:defRPr sz="1200" b="1" baseline="0">
                <a:solidFill>
                  <a:schemeClr val="tx1">
                    <a:lumMod val="65000"/>
                    <a:lumOff val="35000"/>
                  </a:schemeClr>
                </a:solidFill>
              </a:defRPr>
            </a:lvl1pPr>
          </a:lstStyle>
          <a:p>
            <a:pPr lvl="0"/>
            <a:r>
              <a:rPr lang="ko-KR" altLang="en-US" dirty="0"/>
              <a:t>소제목 하위 제목</a:t>
            </a:r>
            <a:r>
              <a:rPr lang="en-US" altLang="ko-KR" dirty="0"/>
              <a:t>2 (</a:t>
            </a:r>
            <a:r>
              <a:rPr lang="ko-KR" altLang="en-US" dirty="0"/>
              <a:t>섹션</a:t>
            </a:r>
            <a:r>
              <a:rPr lang="en-US" altLang="ko-KR" dirty="0"/>
              <a:t>)</a:t>
            </a:r>
          </a:p>
        </p:txBody>
      </p:sp>
      <p:pic>
        <p:nvPicPr>
          <p:cNvPr id="3" name="그림 2" descr="그리기이(가) 표시된 사진&#10;&#10;자동 생성된 설명">
            <a:extLst>
              <a:ext uri="{FF2B5EF4-FFF2-40B4-BE49-F238E27FC236}">
                <a16:creationId xmlns:a16="http://schemas.microsoft.com/office/drawing/2014/main" id="{5195B488-8D2E-46FC-BD67-F111B179735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380312" y="5994472"/>
            <a:ext cx="1796040" cy="92973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spTree>
      <p:nvGrpSpPr>
        <p:cNvPr id="1" name=""/>
        <p:cNvGrpSpPr/>
        <p:nvPr/>
      </p:nvGrpSpPr>
      <p:grpSpPr>
        <a:xfrm>
          <a:off x="0" y="0"/>
          <a:ext cx="0" cy="0"/>
          <a:chOff x="0" y="0"/>
          <a:chExt cx="0" cy="0"/>
        </a:xfrm>
      </p:grpSpPr>
      <p:pic>
        <p:nvPicPr>
          <p:cNvPr id="8" name="Picture 2" descr="http://pnucas.org/xe/files/attach/images/688/6debb41a26afda89c09c3af5318a977a.png"/>
          <p:cNvPicPr>
            <a:picLocks noChangeAspect="1" noChangeArrowheads="1"/>
          </p:cNvPicPr>
          <p:nvPr userDrawn="1"/>
        </p:nvPicPr>
        <p:blipFill>
          <a:blip r:embed="rId2" cstate="print"/>
          <a:srcRect/>
          <a:stretch>
            <a:fillRect/>
          </a:stretch>
        </p:blipFill>
        <p:spPr bwMode="auto">
          <a:xfrm>
            <a:off x="-2602571" y="-792088"/>
            <a:ext cx="2602571" cy="792088"/>
          </a:xfrm>
          <a:prstGeom prst="rect">
            <a:avLst/>
          </a:prstGeom>
          <a:noFill/>
        </p:spPr>
      </p:pic>
      <p:cxnSp>
        <p:nvCxnSpPr>
          <p:cNvPr id="11" name="직선 연결선 10"/>
          <p:cNvCxnSpPr/>
          <p:nvPr userDrawn="1"/>
        </p:nvCxnSpPr>
        <p:spPr>
          <a:xfrm>
            <a:off x="1619672" y="1700808"/>
            <a:ext cx="1368152" cy="0"/>
          </a:xfrm>
          <a:prstGeom prst="line">
            <a:avLst/>
          </a:prstGeom>
          <a:ln w="349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971600" y="1196752"/>
            <a:ext cx="1656184" cy="461665"/>
          </a:xfrm>
          <a:prstGeom prst="rect">
            <a:avLst/>
          </a:prstGeom>
          <a:noFill/>
        </p:spPr>
        <p:txBody>
          <a:bodyPr wrap="square" rtlCol="0">
            <a:spAutoFit/>
          </a:bodyPr>
          <a:lstStyle/>
          <a:p>
            <a:r>
              <a:rPr lang="en-US" altLang="ko-KR" sz="2400" b="1" dirty="0">
                <a:solidFill>
                  <a:schemeClr val="tx1">
                    <a:lumMod val="65000"/>
                    <a:lumOff val="35000"/>
                  </a:schemeClr>
                </a:solidFill>
              </a:rPr>
              <a:t>Contents</a:t>
            </a:r>
            <a:endParaRPr lang="ko-KR" altLang="en-US" sz="2400" b="1" dirty="0">
              <a:solidFill>
                <a:schemeClr val="tx1">
                  <a:lumMod val="65000"/>
                  <a:lumOff val="35000"/>
                </a:schemeClr>
              </a:solidFill>
            </a:endParaRPr>
          </a:p>
        </p:txBody>
      </p:sp>
      <p:pic>
        <p:nvPicPr>
          <p:cNvPr id="5123" name="Picture 3"/>
          <p:cNvPicPr>
            <a:picLocks noChangeAspect="1" noChangeArrowheads="1"/>
          </p:cNvPicPr>
          <p:nvPr userDrawn="1"/>
        </p:nvPicPr>
        <p:blipFill>
          <a:blip r:embed="rId3" cstate="print"/>
          <a:srcRect/>
          <a:stretch>
            <a:fillRect/>
          </a:stretch>
        </p:blipFill>
        <p:spPr bwMode="auto">
          <a:xfrm>
            <a:off x="2932112" y="0"/>
            <a:ext cx="6248400" cy="6877050"/>
          </a:xfrm>
          <a:prstGeom prst="rect">
            <a:avLst/>
          </a:prstGeom>
          <a:noFill/>
          <a:ln w="9525">
            <a:noFill/>
            <a:miter lim="800000"/>
            <a:headEnd/>
            <a:tailEnd/>
          </a:ln>
        </p:spPr>
      </p:pic>
      <p:cxnSp>
        <p:nvCxnSpPr>
          <p:cNvPr id="23" name="직선 연결선 22"/>
          <p:cNvCxnSpPr/>
          <p:nvPr userDrawn="1"/>
        </p:nvCxnSpPr>
        <p:spPr>
          <a:xfrm>
            <a:off x="2934866" y="1700808"/>
            <a:ext cx="2736304" cy="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텍스트 개체 틀 2"/>
          <p:cNvSpPr>
            <a:spLocks noGrp="1"/>
          </p:cNvSpPr>
          <p:nvPr>
            <p:ph type="body" sz="quarter" idx="10" hasCustomPrompt="1"/>
          </p:nvPr>
        </p:nvSpPr>
        <p:spPr>
          <a:xfrm>
            <a:off x="3132138" y="1844674"/>
            <a:ext cx="5472310" cy="4536653"/>
          </a:xfrm>
        </p:spPr>
        <p:txBody>
          <a:bodyPr/>
          <a:lstStyle>
            <a:lvl1pPr marL="514350" indent="-514350">
              <a:buFont typeface="+mj-lt"/>
              <a:buAutoNum type="arabicPeriod"/>
              <a:defRPr sz="1600" b="1">
                <a:solidFill>
                  <a:schemeClr val="bg1"/>
                </a:solidFill>
              </a:defRPr>
            </a:lvl1pPr>
            <a:lvl2pPr>
              <a:defRPr sz="1200">
                <a:solidFill>
                  <a:schemeClr val="bg1"/>
                </a:solidFill>
              </a:defRPr>
            </a:lvl2pPr>
          </a:lstStyle>
          <a:p>
            <a:pPr lvl="0"/>
            <a:r>
              <a:rPr lang="ko-KR" altLang="en-US" dirty="0" err="1"/>
              <a:t>챕터</a:t>
            </a:r>
            <a:r>
              <a:rPr lang="ko-KR" altLang="en-US" dirty="0"/>
              <a:t> 제목</a:t>
            </a:r>
          </a:p>
          <a:p>
            <a:pPr lvl="1"/>
            <a:r>
              <a:rPr lang="ko-KR" altLang="en-US" dirty="0"/>
              <a:t>섹션 제목</a:t>
            </a:r>
          </a:p>
        </p:txBody>
      </p:sp>
      <p:pic>
        <p:nvPicPr>
          <p:cNvPr id="2" name="그림 1">
            <a:extLst>
              <a:ext uri="{FF2B5EF4-FFF2-40B4-BE49-F238E27FC236}">
                <a16:creationId xmlns:a16="http://schemas.microsoft.com/office/drawing/2014/main" id="{68986908-0BE2-4CAE-8827-583D8ED2A6DF}"/>
              </a:ext>
            </a:extLst>
          </p:cNvPr>
          <p:cNvPicPr>
            <a:picLocks noChangeAspect="1"/>
          </p:cNvPicPr>
          <p:nvPr userDrawn="1"/>
        </p:nvPicPr>
        <p:blipFill>
          <a:blip r:embed="rId4">
            <a:duotone>
              <a:prstClr val="black"/>
              <a:schemeClr val="bg1">
                <a:lumMod val="95000"/>
                <a:tint val="45000"/>
                <a:satMod val="400000"/>
              </a:schemeClr>
            </a:duotone>
          </a:blip>
          <a:stretch>
            <a:fillRect/>
          </a:stretch>
        </p:blipFill>
        <p:spPr>
          <a:xfrm>
            <a:off x="107504" y="-180771"/>
            <a:ext cx="2592288" cy="134249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pic>
        <p:nvPicPr>
          <p:cNvPr id="4102" name="Picture 6"/>
          <p:cNvPicPr>
            <a:picLocks noChangeAspect="1" noChangeArrowheads="1"/>
          </p:cNvPicPr>
          <p:nvPr userDrawn="1"/>
        </p:nvPicPr>
        <p:blipFill>
          <a:blip r:embed="rId2" cstate="print">
            <a:lum bright="30000"/>
          </a:blip>
          <a:srcRect/>
          <a:stretch>
            <a:fillRect/>
          </a:stretch>
        </p:blipFill>
        <p:spPr bwMode="auto">
          <a:xfrm rot="5400000">
            <a:off x="4357687" y="2071689"/>
            <a:ext cx="428625" cy="9143999"/>
          </a:xfrm>
          <a:prstGeom prst="rect">
            <a:avLst/>
          </a:prstGeom>
          <a:noFill/>
          <a:ln w="9525">
            <a:noFill/>
            <a:miter lim="800000"/>
            <a:headEnd/>
            <a:tailEnd/>
          </a:ln>
        </p:spPr>
      </p:pic>
      <p:grpSp>
        <p:nvGrpSpPr>
          <p:cNvPr id="27" name="그룹 26"/>
          <p:cNvGrpSpPr/>
          <p:nvPr userDrawn="1"/>
        </p:nvGrpSpPr>
        <p:grpSpPr>
          <a:xfrm>
            <a:off x="0" y="0"/>
            <a:ext cx="9144001" cy="790575"/>
            <a:chOff x="0" y="0"/>
            <a:chExt cx="9144001" cy="790575"/>
          </a:xfrm>
        </p:grpSpPr>
        <p:pic>
          <p:nvPicPr>
            <p:cNvPr id="4098" name="Picture 2"/>
            <p:cNvPicPr>
              <a:picLocks noChangeAspect="1" noChangeArrowheads="1"/>
            </p:cNvPicPr>
            <p:nvPr userDrawn="1"/>
          </p:nvPicPr>
          <p:blipFill>
            <a:blip r:embed="rId3" cstate="print">
              <a:lum bright="30000"/>
            </a:blip>
            <a:srcRect/>
            <a:stretch>
              <a:fillRect/>
            </a:stretch>
          </p:blipFill>
          <p:spPr bwMode="auto">
            <a:xfrm>
              <a:off x="0" y="0"/>
              <a:ext cx="1724025" cy="790575"/>
            </a:xfrm>
            <a:prstGeom prst="rect">
              <a:avLst/>
            </a:prstGeom>
            <a:noFill/>
            <a:ln w="9525">
              <a:noFill/>
              <a:miter lim="800000"/>
              <a:headEnd/>
              <a:tailEnd/>
            </a:ln>
          </p:spPr>
        </p:pic>
        <p:pic>
          <p:nvPicPr>
            <p:cNvPr id="15" name="Picture 2"/>
            <p:cNvPicPr>
              <a:picLocks noChangeAspect="1" noChangeArrowheads="1"/>
            </p:cNvPicPr>
            <p:nvPr userDrawn="1"/>
          </p:nvPicPr>
          <p:blipFill>
            <a:blip r:embed="rId3" cstate="print">
              <a:lum bright="30000"/>
            </a:blip>
            <a:srcRect/>
            <a:stretch>
              <a:fillRect/>
            </a:stretch>
          </p:blipFill>
          <p:spPr bwMode="auto">
            <a:xfrm>
              <a:off x="1691680" y="0"/>
              <a:ext cx="1724025" cy="790575"/>
            </a:xfrm>
            <a:prstGeom prst="rect">
              <a:avLst/>
            </a:prstGeom>
            <a:noFill/>
            <a:ln w="9525">
              <a:noFill/>
              <a:miter lim="800000"/>
              <a:headEnd/>
              <a:tailEnd/>
            </a:ln>
          </p:spPr>
        </p:pic>
        <p:pic>
          <p:nvPicPr>
            <p:cNvPr id="16" name="Picture 2"/>
            <p:cNvPicPr>
              <a:picLocks noChangeAspect="1" noChangeArrowheads="1"/>
            </p:cNvPicPr>
            <p:nvPr userDrawn="1"/>
          </p:nvPicPr>
          <p:blipFill>
            <a:blip r:embed="rId3" cstate="print">
              <a:lum bright="30000"/>
            </a:blip>
            <a:srcRect/>
            <a:stretch>
              <a:fillRect/>
            </a:stretch>
          </p:blipFill>
          <p:spPr bwMode="auto">
            <a:xfrm>
              <a:off x="3347864" y="0"/>
              <a:ext cx="1724025" cy="790575"/>
            </a:xfrm>
            <a:prstGeom prst="rect">
              <a:avLst/>
            </a:prstGeom>
            <a:noFill/>
            <a:ln w="9525">
              <a:noFill/>
              <a:miter lim="800000"/>
              <a:headEnd/>
              <a:tailEnd/>
            </a:ln>
          </p:spPr>
        </p:pic>
        <p:pic>
          <p:nvPicPr>
            <p:cNvPr id="17" name="Picture 2"/>
            <p:cNvPicPr>
              <a:picLocks noChangeAspect="1" noChangeArrowheads="1"/>
            </p:cNvPicPr>
            <p:nvPr userDrawn="1"/>
          </p:nvPicPr>
          <p:blipFill>
            <a:blip r:embed="rId3" cstate="print">
              <a:lum bright="30000"/>
            </a:blip>
            <a:srcRect/>
            <a:stretch>
              <a:fillRect/>
            </a:stretch>
          </p:blipFill>
          <p:spPr bwMode="auto">
            <a:xfrm>
              <a:off x="4072111" y="0"/>
              <a:ext cx="1724025" cy="790575"/>
            </a:xfrm>
            <a:prstGeom prst="rect">
              <a:avLst/>
            </a:prstGeom>
            <a:noFill/>
            <a:ln w="9525">
              <a:noFill/>
              <a:miter lim="800000"/>
              <a:headEnd/>
              <a:tailEnd/>
            </a:ln>
          </p:spPr>
        </p:pic>
        <p:pic>
          <p:nvPicPr>
            <p:cNvPr id="18" name="Picture 2"/>
            <p:cNvPicPr>
              <a:picLocks noChangeAspect="1" noChangeArrowheads="1"/>
            </p:cNvPicPr>
            <p:nvPr userDrawn="1"/>
          </p:nvPicPr>
          <p:blipFill>
            <a:blip r:embed="rId3" cstate="print">
              <a:lum bright="30000"/>
            </a:blip>
            <a:srcRect/>
            <a:stretch>
              <a:fillRect/>
            </a:stretch>
          </p:blipFill>
          <p:spPr bwMode="auto">
            <a:xfrm>
              <a:off x="4644009" y="0"/>
              <a:ext cx="2771800" cy="790575"/>
            </a:xfrm>
            <a:prstGeom prst="rect">
              <a:avLst/>
            </a:prstGeom>
            <a:noFill/>
            <a:ln w="9525">
              <a:noFill/>
              <a:miter lim="800000"/>
              <a:headEnd/>
              <a:tailEnd/>
            </a:ln>
          </p:spPr>
        </p:pic>
        <p:pic>
          <p:nvPicPr>
            <p:cNvPr id="19" name="Picture 2"/>
            <p:cNvPicPr>
              <a:picLocks noChangeAspect="1" noChangeArrowheads="1"/>
            </p:cNvPicPr>
            <p:nvPr userDrawn="1"/>
          </p:nvPicPr>
          <p:blipFill>
            <a:blip r:embed="rId3" cstate="print">
              <a:lum bright="30000"/>
            </a:blip>
            <a:srcRect/>
            <a:stretch>
              <a:fillRect/>
            </a:stretch>
          </p:blipFill>
          <p:spPr bwMode="auto">
            <a:xfrm>
              <a:off x="6228185" y="0"/>
              <a:ext cx="2915816" cy="790575"/>
            </a:xfrm>
            <a:prstGeom prst="rect">
              <a:avLst/>
            </a:prstGeom>
            <a:noFill/>
            <a:ln w="9525">
              <a:noFill/>
              <a:miter lim="800000"/>
              <a:headEnd/>
              <a:tailEnd/>
            </a:ln>
          </p:spPr>
        </p:pic>
      </p:grpSp>
      <p:pic>
        <p:nvPicPr>
          <p:cNvPr id="7" name="Picture 2"/>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p:blipFill>
        <p:spPr bwMode="auto">
          <a:xfrm>
            <a:off x="8094938" y="68318"/>
            <a:ext cx="1054516" cy="545880"/>
          </a:xfrm>
          <a:prstGeom prst="rect">
            <a:avLst/>
          </a:prstGeom>
          <a:noFill/>
          <a:effectLst>
            <a:outerShdw blurRad="50800" dist="38100" dir="2700000" sx="102000" sy="102000" algn="tl" rotWithShape="0">
              <a:prstClr val="black">
                <a:alpha val="54000"/>
              </a:prstClr>
            </a:outerShdw>
          </a:effectLst>
        </p:spPr>
      </p:pic>
      <p:sp>
        <p:nvSpPr>
          <p:cNvPr id="20" name="텍스트 개체 틀 16"/>
          <p:cNvSpPr>
            <a:spLocks noGrp="1"/>
          </p:cNvSpPr>
          <p:nvPr>
            <p:ph type="body" sz="quarter" idx="13" hasCustomPrompt="1"/>
          </p:nvPr>
        </p:nvSpPr>
        <p:spPr>
          <a:xfrm>
            <a:off x="134077" y="74808"/>
            <a:ext cx="3213787" cy="545880"/>
          </a:xfrm>
        </p:spPr>
        <p:txBody>
          <a:bodyPr>
            <a:noAutofit/>
          </a:bodyPr>
          <a:lstStyle>
            <a:lvl1pPr marL="0" indent="0" algn="l">
              <a:buNone/>
              <a:defRPr sz="2400" b="1">
                <a:solidFill>
                  <a:schemeClr val="bg1"/>
                </a:solidFill>
              </a:defRPr>
            </a:lvl1pPr>
          </a:lstStyle>
          <a:p>
            <a:pPr lvl="0"/>
            <a:r>
              <a:rPr lang="ko-KR" altLang="en-US" dirty="0" err="1"/>
              <a:t>챕터</a:t>
            </a:r>
            <a:r>
              <a:rPr lang="ko-KR" altLang="en-US" dirty="0"/>
              <a:t> 제목</a:t>
            </a:r>
          </a:p>
        </p:txBody>
      </p:sp>
      <p:sp>
        <p:nvSpPr>
          <p:cNvPr id="21" name="텍스트 개체 틀 16"/>
          <p:cNvSpPr>
            <a:spLocks noGrp="1"/>
          </p:cNvSpPr>
          <p:nvPr>
            <p:ph type="body" sz="quarter" idx="14" hasCustomPrompt="1"/>
          </p:nvPr>
        </p:nvSpPr>
        <p:spPr>
          <a:xfrm>
            <a:off x="3414108" y="68318"/>
            <a:ext cx="4470260" cy="545880"/>
          </a:xfrm>
        </p:spPr>
        <p:txBody>
          <a:bodyPr>
            <a:noAutofit/>
          </a:bodyPr>
          <a:lstStyle>
            <a:lvl1pPr marL="342900" indent="-342900" algn="l">
              <a:buFontTx/>
              <a:buChar char="-"/>
              <a:defRPr sz="1800" b="1" baseline="0">
                <a:solidFill>
                  <a:schemeClr val="bg1"/>
                </a:solidFill>
              </a:defRPr>
            </a:lvl1pPr>
          </a:lstStyle>
          <a:p>
            <a:pPr lvl="0"/>
            <a:r>
              <a:rPr lang="ko-KR" altLang="en-US" dirty="0"/>
              <a:t>소제목 하위 제목</a:t>
            </a:r>
            <a:r>
              <a:rPr lang="en-US" altLang="ko-KR" dirty="0"/>
              <a:t>(</a:t>
            </a:r>
            <a:r>
              <a:rPr lang="ko-KR" altLang="en-US" dirty="0"/>
              <a:t>섹션</a:t>
            </a:r>
            <a:r>
              <a:rPr lang="en-US" altLang="ko-KR" dirty="0"/>
              <a:t>)</a:t>
            </a:r>
          </a:p>
        </p:txBody>
      </p:sp>
      <p:sp>
        <p:nvSpPr>
          <p:cNvPr id="22" name="텍스트 개체 틀 16"/>
          <p:cNvSpPr>
            <a:spLocks noGrp="1"/>
          </p:cNvSpPr>
          <p:nvPr>
            <p:ph type="body" sz="quarter" idx="15" hasCustomPrompt="1"/>
          </p:nvPr>
        </p:nvSpPr>
        <p:spPr>
          <a:xfrm>
            <a:off x="323528" y="980728"/>
            <a:ext cx="5976664" cy="432048"/>
          </a:xfrm>
        </p:spPr>
        <p:txBody>
          <a:bodyPr>
            <a:noAutofit/>
          </a:bodyPr>
          <a:lstStyle>
            <a:lvl1pPr marL="0" indent="0" algn="l">
              <a:buNone/>
              <a:defRPr sz="2000" b="1"/>
            </a:lvl1pPr>
          </a:lstStyle>
          <a:p>
            <a:pPr lvl="0"/>
            <a:r>
              <a:rPr lang="ko-KR" altLang="en-US" dirty="0"/>
              <a:t>페이지 제목</a:t>
            </a:r>
          </a:p>
        </p:txBody>
      </p:sp>
      <p:sp>
        <p:nvSpPr>
          <p:cNvPr id="23" name="텍스트 개체 틀 16"/>
          <p:cNvSpPr>
            <a:spLocks noGrp="1"/>
          </p:cNvSpPr>
          <p:nvPr>
            <p:ph type="body" sz="quarter" idx="16" hasCustomPrompt="1"/>
          </p:nvPr>
        </p:nvSpPr>
        <p:spPr>
          <a:xfrm>
            <a:off x="967780" y="1484784"/>
            <a:ext cx="6124500" cy="215280"/>
          </a:xfrm>
        </p:spPr>
        <p:txBody>
          <a:bodyPr>
            <a:normAutofit/>
          </a:bodyPr>
          <a:lstStyle>
            <a:lvl1pPr marL="171450" indent="-171450" algn="l">
              <a:buFont typeface="Wingdings" panose="05000000000000000000" pitchFamily="2" charset="2"/>
              <a:buChar char="ü"/>
              <a:defRPr sz="1050"/>
            </a:lvl1pPr>
          </a:lstStyle>
          <a:p>
            <a:pPr lvl="0"/>
            <a:r>
              <a:rPr lang="ko-KR" altLang="en-US" dirty="0"/>
              <a:t>페이지 부제목</a:t>
            </a:r>
          </a:p>
        </p:txBody>
      </p:sp>
      <p:sp>
        <p:nvSpPr>
          <p:cNvPr id="3" name="텍스트 개체 틀 2"/>
          <p:cNvSpPr>
            <a:spLocks noGrp="1"/>
          </p:cNvSpPr>
          <p:nvPr>
            <p:ph type="body" sz="quarter" idx="17"/>
          </p:nvPr>
        </p:nvSpPr>
        <p:spPr>
          <a:xfrm>
            <a:off x="395288" y="2060575"/>
            <a:ext cx="8424862" cy="4105275"/>
          </a:xfrm>
        </p:spPr>
        <p:txBody>
          <a:bodyPr/>
          <a:lstStyle>
            <a:lvl1pPr>
              <a:defRPr sz="1600" b="1"/>
            </a:lvl1pPr>
            <a:lvl2pPr>
              <a:defRPr sz="1400"/>
            </a:lvl2pPr>
            <a:lvl3pPr>
              <a:defRPr sz="1200"/>
            </a:lvl3pPr>
            <a:lvl4pPr>
              <a:defRPr sz="1100"/>
            </a:lvl4pPr>
            <a:lvl5pPr>
              <a:defRPr sz="1100"/>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슬라이드 번호 개체 틀 7"/>
          <p:cNvSpPr>
            <a:spLocks noGrp="1"/>
          </p:cNvSpPr>
          <p:nvPr>
            <p:ph type="sldNum" sz="quarter" idx="20"/>
          </p:nvPr>
        </p:nvSpPr>
        <p:spPr>
          <a:xfrm>
            <a:off x="6686872" y="6448251"/>
            <a:ext cx="2133600" cy="365125"/>
          </a:xfrm>
        </p:spPr>
        <p:txBody>
          <a:bodyPr/>
          <a:lstStyle>
            <a:lvl1pPr>
              <a:defRPr b="1">
                <a:solidFill>
                  <a:schemeClr val="bg1"/>
                </a:solidFill>
              </a:defRPr>
            </a:lvl1pPr>
          </a:lstStyle>
          <a:p>
            <a:fld id="{C3710BEF-9986-4ED6-8709-A699EEAB593B}" type="slidenum">
              <a:rPr lang="ko-KR" altLang="en-US" smtClean="0"/>
              <a:pPr/>
              <a:t>‹#›</a:t>
            </a:fld>
            <a:endParaRPr lang="ko-KR" alt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1C76F21E-3ABA-4601-9597-29AC5D70D467}" type="datetime4">
              <a:rPr lang="en-US" altLang="ko-KR" smtClean="0"/>
              <a:t>October 26, 2021</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E0613E9E-F455-4295-82EF-4C4ED31DBC04}" type="datetime4">
              <a:rPr lang="en-US" altLang="ko-KR" smtClean="0"/>
              <a:t>October 26, 2021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94B98F1E-B2F4-4210-B0C2-9E3DF513FAED}" type="datetime4">
              <a:rPr lang="en-US" altLang="ko-KR" smtClean="0"/>
              <a:t>October 26, 2021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0" y="273050"/>
            <a:ext cx="3008313" cy="1162050"/>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A04F13F4-26D2-464A-AC16-6E63B75D4434}" type="datetime4">
              <a:rPr lang="en-US" altLang="ko-KR" smtClean="0"/>
              <a:t>October 26, 2021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800600"/>
            <a:ext cx="5486400" cy="566738"/>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E64C0F36-AA7B-4C31-B4DF-F271F8161226}" type="datetime4">
              <a:rPr lang="en-US" altLang="ko-KR" smtClean="0"/>
              <a:t>October 26, 2021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C3710BEF-9986-4ED6-8709-A699EEAB593B}" type="slidenum">
              <a:rPr lang="ko-KR" altLang="en-US" smtClean="0"/>
              <a:pPr/>
              <a:t>‹#›</a:t>
            </a:fld>
            <a:endParaRPr lang="ko-KR"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0AE407-4248-43AD-A914-E7E174B98A1E}" type="datetime4">
              <a:rPr lang="en-US" altLang="ko-KR" smtClean="0"/>
              <a:t>October 26, 2021</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710BEF-9986-4ED6-8709-A699EEAB593B}"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51" r:id="rId3"/>
    <p:sldLayoutId id="2147483650"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40.JPG"/><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5D9B05-A3C7-4838-BD9E-594CAE3982B7}"/>
              </a:ext>
            </a:extLst>
          </p:cNvPr>
          <p:cNvSpPr>
            <a:spLocks noGrp="1"/>
          </p:cNvSpPr>
          <p:nvPr>
            <p:ph type="title"/>
          </p:nvPr>
        </p:nvSpPr>
        <p:spPr>
          <a:xfrm>
            <a:off x="2987825" y="908720"/>
            <a:ext cx="5717230" cy="1069498"/>
          </a:xfrm>
        </p:spPr>
        <p:txBody>
          <a:bodyPr>
            <a:normAutofit/>
          </a:bodyPr>
          <a:lstStyle/>
          <a:p>
            <a:r>
              <a:rPr lang="ko-KR" altLang="en-US" b="1" dirty="0"/>
              <a:t>임베디드 시스템 설계 및 실험</a:t>
            </a:r>
            <a:br>
              <a:rPr lang="en-US" altLang="ko-KR" b="1" dirty="0"/>
            </a:br>
            <a:r>
              <a:rPr lang="ko-KR" altLang="en-US" sz="2000" b="1" dirty="0"/>
              <a:t>수요일 분반</a:t>
            </a:r>
            <a:endParaRPr lang="ko-KR" altLang="en-US" b="1" dirty="0"/>
          </a:p>
        </p:txBody>
      </p:sp>
      <p:sp>
        <p:nvSpPr>
          <p:cNvPr id="8" name="TextBox 7">
            <a:extLst>
              <a:ext uri="{FF2B5EF4-FFF2-40B4-BE49-F238E27FC236}">
                <a16:creationId xmlns:a16="http://schemas.microsoft.com/office/drawing/2014/main" id="{0E706B8F-B7EE-4FBC-BD06-D9CEB919E575}"/>
              </a:ext>
            </a:extLst>
          </p:cNvPr>
          <p:cNvSpPr txBox="1"/>
          <p:nvPr/>
        </p:nvSpPr>
        <p:spPr>
          <a:xfrm>
            <a:off x="2735796" y="2564904"/>
            <a:ext cx="6221287" cy="1015663"/>
          </a:xfrm>
          <a:prstGeom prst="rect">
            <a:avLst/>
          </a:prstGeom>
          <a:noFill/>
        </p:spPr>
        <p:txBody>
          <a:bodyPr wrap="square" rtlCol="0">
            <a:spAutoFit/>
          </a:bodyPr>
          <a:lstStyle/>
          <a:p>
            <a:pPr algn="r"/>
            <a:r>
              <a:rPr lang="en-US" altLang="ko-KR" sz="2000" b="1" dirty="0"/>
              <a:t>9</a:t>
            </a:r>
            <a:r>
              <a:rPr lang="ko-KR" altLang="en-US" sz="2000" b="1" dirty="0"/>
              <a:t>주차</a:t>
            </a:r>
            <a:endParaRPr lang="en-US" altLang="ko-KR" sz="2000" b="1" dirty="0"/>
          </a:p>
          <a:p>
            <a:pPr algn="r"/>
            <a:r>
              <a:rPr lang="en-US" altLang="ko-KR" sz="2000" b="1" dirty="0"/>
              <a:t>Bluetooth </a:t>
            </a:r>
            <a:r>
              <a:rPr lang="ko-KR" altLang="en-US" sz="2000" b="1" dirty="0"/>
              <a:t>동작과 납땜</a:t>
            </a:r>
          </a:p>
          <a:p>
            <a:pPr algn="r"/>
            <a:endParaRPr lang="ko-KR" altLang="en-US" sz="2000" b="1" dirty="0"/>
          </a:p>
        </p:txBody>
      </p:sp>
      <p:pic>
        <p:nvPicPr>
          <p:cNvPr id="4" name="그림 3">
            <a:extLst>
              <a:ext uri="{FF2B5EF4-FFF2-40B4-BE49-F238E27FC236}">
                <a16:creationId xmlns:a16="http://schemas.microsoft.com/office/drawing/2014/main" id="{E826F0F4-E50B-4647-AE13-AAF157704BA4}"/>
              </a:ext>
            </a:extLst>
          </p:cNvPr>
          <p:cNvPicPr>
            <a:picLocks noChangeAspect="1"/>
          </p:cNvPicPr>
          <p:nvPr/>
        </p:nvPicPr>
        <p:blipFill>
          <a:blip r:embed="rId3"/>
          <a:stretch>
            <a:fillRect/>
          </a:stretch>
        </p:blipFill>
        <p:spPr>
          <a:xfrm>
            <a:off x="271622" y="2593487"/>
            <a:ext cx="1842290" cy="371527"/>
          </a:xfrm>
          <a:prstGeom prst="rect">
            <a:avLst/>
          </a:prstGeom>
        </p:spPr>
      </p:pic>
      <p:sp>
        <p:nvSpPr>
          <p:cNvPr id="5" name="TextBox 4">
            <a:extLst>
              <a:ext uri="{FF2B5EF4-FFF2-40B4-BE49-F238E27FC236}">
                <a16:creationId xmlns:a16="http://schemas.microsoft.com/office/drawing/2014/main" id="{4F62C7B3-E7F0-4E76-B20F-F535DF8D63D9}"/>
              </a:ext>
            </a:extLst>
          </p:cNvPr>
          <p:cNvSpPr txBox="1"/>
          <p:nvPr/>
        </p:nvSpPr>
        <p:spPr>
          <a:xfrm>
            <a:off x="271622" y="2593487"/>
            <a:ext cx="1979365" cy="307777"/>
          </a:xfrm>
          <a:prstGeom prst="rect">
            <a:avLst/>
          </a:prstGeom>
          <a:noFill/>
        </p:spPr>
        <p:txBody>
          <a:bodyPr wrap="square" rtlCol="0">
            <a:spAutoFit/>
          </a:bodyPr>
          <a:lstStyle/>
          <a:p>
            <a:pPr algn="r"/>
            <a:r>
              <a:rPr lang="en-US" altLang="ko-KR" sz="1400" b="1" dirty="0">
                <a:solidFill>
                  <a:schemeClr val="bg1"/>
                </a:solidFill>
              </a:rPr>
              <a:t>Oct 26, 2020</a:t>
            </a:r>
            <a:endParaRPr lang="ko-KR" altLang="en-US" sz="1400" b="1" dirty="0">
              <a:solidFill>
                <a:schemeClr val="bg1"/>
              </a:solidFill>
            </a:endParaRPr>
          </a:p>
        </p:txBody>
      </p:sp>
      <p:sp>
        <p:nvSpPr>
          <p:cNvPr id="6" name="텍스트 개체 틀 5">
            <a:extLst>
              <a:ext uri="{FF2B5EF4-FFF2-40B4-BE49-F238E27FC236}">
                <a16:creationId xmlns:a16="http://schemas.microsoft.com/office/drawing/2014/main" id="{1E895FC7-E5A4-4176-B868-32BAB93B6167}"/>
              </a:ext>
            </a:extLst>
          </p:cNvPr>
          <p:cNvSpPr>
            <a:spLocks noGrp="1"/>
          </p:cNvSpPr>
          <p:nvPr>
            <p:ph type="body" sz="quarter" idx="19"/>
          </p:nvPr>
        </p:nvSpPr>
        <p:spPr/>
        <p:txBody>
          <a:bodyPr/>
          <a:lstStyle/>
          <a:p>
            <a:endParaRPr lang="ko-KR" altLang="en-US"/>
          </a:p>
        </p:txBody>
      </p:sp>
    </p:spTree>
    <p:extLst>
      <p:ext uri="{BB962C8B-B14F-4D97-AF65-F5344CB8AC3E}">
        <p14:creationId xmlns:p14="http://schemas.microsoft.com/office/powerpoint/2010/main" val="3922351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en-US" altLang="ko-KR" dirty="0"/>
              <a:t>FB755AC </a:t>
            </a:r>
            <a:r>
              <a:rPr lang="ko-KR" altLang="en-US" dirty="0"/>
              <a:t>모듈</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6" name="텍스트 개체 틀 2"/>
          <p:cNvSpPr>
            <a:spLocks noGrp="1"/>
          </p:cNvSpPr>
          <p:nvPr>
            <p:ph type="body" sz="quarter" idx="17"/>
          </p:nvPr>
        </p:nvSpPr>
        <p:spPr>
          <a:xfrm>
            <a:off x="138977" y="980728"/>
            <a:ext cx="8424862" cy="5256584"/>
          </a:xfrm>
        </p:spPr>
        <p:txBody>
          <a:bodyPr>
            <a:normAutofit lnSpcReduction="10000"/>
          </a:bodyPr>
          <a:lstStyle/>
          <a:p>
            <a:pPr marL="0" indent="0">
              <a:buNone/>
              <a:defRPr/>
            </a:pPr>
            <a:endParaRPr lang="en-US" altLang="ko-KR" sz="1100" b="1" dirty="0">
              <a:ea typeface="맑은 고딕"/>
            </a:endParaRPr>
          </a:p>
          <a:p>
            <a:pPr marL="0" indent="0">
              <a:buNone/>
              <a:defRPr/>
            </a:pPr>
            <a:endParaRPr lang="en-US" altLang="ko-KR" sz="1100" b="1" dirty="0">
              <a:ea typeface="맑은 고딕"/>
            </a:endParaRPr>
          </a:p>
          <a:p>
            <a:pPr marL="0" indent="0">
              <a:buNone/>
              <a:defRPr/>
            </a:pPr>
            <a:endParaRPr lang="en-US" altLang="ko-KR" sz="1100" dirty="0">
              <a:ea typeface="맑은 고딕"/>
            </a:endParaRPr>
          </a:p>
          <a:p>
            <a:pPr marL="0" indent="0">
              <a:buNone/>
              <a:defRPr/>
            </a:pPr>
            <a:endParaRPr lang="en-US" altLang="ko-KR" sz="1100" dirty="0">
              <a:ea typeface="맑은 고딕"/>
            </a:endParaRPr>
          </a:p>
          <a:p>
            <a:pPr marL="0" indent="0">
              <a:buNone/>
              <a:defRPr/>
            </a:pPr>
            <a:endParaRPr lang="en-US" altLang="ko-KR" sz="1100" dirty="0">
              <a:ea typeface="맑은 고딕"/>
            </a:endParaRPr>
          </a:p>
          <a:p>
            <a:pPr marL="0" indent="0">
              <a:buNone/>
              <a:defRPr/>
            </a:pPr>
            <a:endParaRPr lang="en-US" altLang="ko-KR" sz="1100" dirty="0">
              <a:ea typeface="맑은 고딕"/>
            </a:endParaRPr>
          </a:p>
          <a:p>
            <a:pPr marL="0" indent="0">
              <a:buNone/>
              <a:defRPr/>
            </a:pPr>
            <a:endParaRPr lang="en-US" altLang="ko-KR" sz="1100" b="1" dirty="0">
              <a:ea typeface="맑은 고딕"/>
            </a:endParaRPr>
          </a:p>
          <a:p>
            <a:pPr>
              <a:defRPr/>
            </a:pPr>
            <a:r>
              <a:rPr lang="ko-KR" altLang="en-US" sz="1100" b="1" dirty="0">
                <a:ea typeface="맑은 고딕"/>
              </a:rPr>
              <a:t>STATUS </a:t>
            </a:r>
            <a:endParaRPr lang="ko-KR" altLang="en-US" sz="1100" b="1" dirty="0">
              <a:latin typeface="맑은 고딕"/>
              <a:ea typeface="맑은 고딕"/>
            </a:endParaRPr>
          </a:p>
          <a:p>
            <a:pPr>
              <a:defRPr/>
            </a:pPr>
            <a:endParaRPr lang="ko-KR" altLang="en-US" sz="1100" b="1" dirty="0">
              <a:latin typeface="맑은 고딕"/>
              <a:ea typeface="맑은 고딕"/>
            </a:endParaRPr>
          </a:p>
          <a:p>
            <a:pPr marL="0" indent="0">
              <a:buNone/>
              <a:defRPr/>
            </a:pPr>
            <a:r>
              <a:rPr lang="ko-KR" altLang="en-US" sz="1100" b="1" dirty="0">
                <a:latin typeface="맑은 고딕"/>
                <a:ea typeface="맑은 고딕"/>
              </a:rPr>
              <a:t>블루투스 연결을 대기 하거나 연결시도 및 주변의 블루투스 장치를 검색 할 때는 LOW, </a:t>
            </a:r>
            <a:r>
              <a:rPr lang="ko-KR" altLang="en-US" sz="1100" b="1" dirty="0" err="1">
                <a:latin typeface="맑은 고딕"/>
                <a:ea typeface="맑은 고딕"/>
              </a:rPr>
              <a:t>HIGH를</a:t>
            </a:r>
            <a:r>
              <a:rPr lang="ko-KR" altLang="en-US" sz="1100" b="1" dirty="0">
                <a:latin typeface="맑은 고딕"/>
                <a:ea typeface="맑은 고딕"/>
              </a:rPr>
              <a:t> 반복 하게 됩니다.</a:t>
            </a:r>
          </a:p>
          <a:p>
            <a:pPr>
              <a:defRPr/>
            </a:pPr>
            <a:endParaRPr lang="ko-KR" altLang="en-US" sz="1100" b="1" dirty="0">
              <a:latin typeface="맑은 고딕"/>
              <a:ea typeface="맑은 고딕"/>
            </a:endParaRPr>
          </a:p>
          <a:p>
            <a:pPr>
              <a:defRPr/>
            </a:pPr>
            <a:r>
              <a:rPr lang="ko-KR" altLang="en-US" sz="1100" b="1" dirty="0">
                <a:latin typeface="맑은 고딕"/>
                <a:ea typeface="맑은 고딕"/>
              </a:rPr>
              <a:t>FA </a:t>
            </a:r>
          </a:p>
          <a:p>
            <a:pPr>
              <a:defRPr/>
            </a:pPr>
            <a:endParaRPr lang="ko-KR" altLang="en-US" sz="1100" b="1" dirty="0">
              <a:latin typeface="맑은 고딕"/>
              <a:ea typeface="맑은 고딕"/>
            </a:endParaRPr>
          </a:p>
          <a:p>
            <a:pPr marL="0" indent="0">
              <a:buNone/>
              <a:defRPr/>
            </a:pPr>
            <a:r>
              <a:rPr lang="ko-KR" altLang="en-US" sz="1100" b="1" dirty="0">
                <a:latin typeface="맑은 고딕"/>
                <a:ea typeface="맑은 고딕"/>
              </a:rPr>
              <a:t>CONFIG_SELECT(5번핀) 에 HIGH(</a:t>
            </a:r>
            <a:r>
              <a:rPr lang="ko-KR" altLang="en-US" sz="1100" b="1" dirty="0" err="1">
                <a:latin typeface="맑은 고딕"/>
                <a:ea typeface="맑은 고딕"/>
              </a:rPr>
              <a:t>Pull-up</a:t>
            </a:r>
            <a:r>
              <a:rPr lang="ko-KR" altLang="en-US" sz="1100" b="1" dirty="0">
                <a:latin typeface="맑은 고딕"/>
                <a:ea typeface="맑은 고딕"/>
              </a:rPr>
              <a:t>)신호를 입력한 상태에서 모듈에 전원을 인가한 후 2초 이상 LOW </a:t>
            </a:r>
            <a:r>
              <a:rPr lang="ko-KR" altLang="en-US" sz="1100" b="1" dirty="0" err="1">
                <a:latin typeface="맑은 고딕"/>
                <a:ea typeface="맑은 고딕"/>
              </a:rPr>
              <a:t>signal</a:t>
            </a:r>
            <a:r>
              <a:rPr lang="ko-KR" altLang="en-US" sz="1100" b="1" dirty="0">
                <a:latin typeface="맑은 고딕"/>
                <a:ea typeface="맑은 고딕"/>
              </a:rPr>
              <a:t>(0V)을 FA SET(2번핀)에 입력하면 모든 설정 값이 최초 구입한 상태 로 변경 됩니다.</a:t>
            </a:r>
            <a:endParaRPr lang="en-US" altLang="ko-KR" sz="1100" b="1" dirty="0">
              <a:latin typeface="맑은 고딕"/>
              <a:ea typeface="맑은 고딕"/>
            </a:endParaRPr>
          </a:p>
          <a:p>
            <a:pPr>
              <a:defRPr/>
            </a:pPr>
            <a:endParaRPr lang="en-US" altLang="ko-KR" sz="1100" b="1" dirty="0">
              <a:latin typeface="맑은 고딕"/>
              <a:ea typeface="맑은 고딕"/>
            </a:endParaRPr>
          </a:p>
          <a:p>
            <a:pPr>
              <a:defRPr/>
            </a:pPr>
            <a:r>
              <a:rPr lang="ko-KR" altLang="en-US" sz="1100" b="1" dirty="0">
                <a:ea typeface="맑은 고딕"/>
              </a:rPr>
              <a:t>STREAM_CONTROL, STREAM_STATUS, MESSAGE_CONTROL, MESSAGE_STATUS </a:t>
            </a:r>
            <a:endParaRPr lang="en-US" altLang="ko-KR" sz="1100" b="1" dirty="0">
              <a:ea typeface="맑은 고딕"/>
            </a:endParaRPr>
          </a:p>
          <a:p>
            <a:pPr>
              <a:defRPr/>
            </a:pPr>
            <a:endParaRPr lang="ko-KR" altLang="en-US" sz="1100" b="1" dirty="0">
              <a:ea typeface="맑은 고딕"/>
            </a:endParaRPr>
          </a:p>
          <a:p>
            <a:pPr marL="0" indent="0">
              <a:buNone/>
              <a:defRPr/>
            </a:pPr>
            <a:r>
              <a:rPr lang="ko-KR" altLang="en-US" sz="1100" b="1" dirty="0">
                <a:ea typeface="맑은 고딕"/>
              </a:rPr>
              <a:t>1:N </a:t>
            </a:r>
            <a:r>
              <a:rPr lang="ko-KR" altLang="en-US" sz="1100" b="1" dirty="0">
                <a:latin typeface="맑은 고딕"/>
                <a:ea typeface="맑은 고딕"/>
              </a:rPr>
              <a:t>통신을 하시기 위해서는 꼭 연결을 하셔야 합니다. 1:1 통신을 하시는 경우에는 연결하지 않으셔도 됩니다</a:t>
            </a:r>
          </a:p>
          <a:p>
            <a:pPr>
              <a:defRPr/>
            </a:pPr>
            <a:endParaRPr lang="ko-KR" altLang="en-US" sz="1100" b="1" dirty="0">
              <a:latin typeface="맑은 고딕"/>
              <a:ea typeface="맑은 고딕"/>
            </a:endParaRPr>
          </a:p>
          <a:p>
            <a:pPr>
              <a:defRPr/>
            </a:pPr>
            <a:r>
              <a:rPr lang="ko-KR" altLang="en-US" sz="1100" b="1" dirty="0">
                <a:latin typeface="맑은 고딕"/>
                <a:ea typeface="맑은 고딕"/>
              </a:rPr>
              <a:t>UART_CTS, UART_RTS, UART_DTR, UART_DSR</a:t>
            </a:r>
            <a:endParaRPr lang="en-US" altLang="ko-KR" sz="1100" b="1" dirty="0">
              <a:latin typeface="맑은 고딕"/>
              <a:ea typeface="맑은 고딕"/>
            </a:endParaRPr>
          </a:p>
          <a:p>
            <a:pPr>
              <a:defRPr/>
            </a:pPr>
            <a:endParaRPr lang="ko-KR" altLang="en-US" sz="1100" b="1" dirty="0">
              <a:latin typeface="맑은 고딕"/>
              <a:ea typeface="맑은 고딕"/>
            </a:endParaRPr>
          </a:p>
          <a:p>
            <a:pPr marL="0" indent="0">
              <a:buNone/>
              <a:defRPr/>
            </a:pPr>
            <a:r>
              <a:rPr lang="ko-KR" altLang="en-US" sz="1100" b="1" dirty="0">
                <a:latin typeface="맑은 고딕"/>
                <a:ea typeface="맑은 고딕"/>
              </a:rPr>
              <a:t>흐름제어를 사용 하지 않을 시에는 연결하지 않아도 FB755AX가 동작하는데 영향을 주지 않습니다.</a:t>
            </a:r>
          </a:p>
          <a:p>
            <a:pPr>
              <a:defRPr/>
            </a:pPr>
            <a:endParaRPr lang="ko-KR" altLang="en-US" sz="1100" b="1" dirty="0">
              <a:latin typeface="맑은 고딕"/>
              <a:ea typeface="맑은 고딕"/>
            </a:endParaRPr>
          </a:p>
          <a:p>
            <a:pPr>
              <a:defRPr/>
            </a:pPr>
            <a:r>
              <a:rPr lang="ko-KR" altLang="en-US" sz="1100" b="1" dirty="0">
                <a:latin typeface="맑은 고딕"/>
                <a:ea typeface="맑은 고딕"/>
              </a:rPr>
              <a:t>CONNECT_CHECK / UART_DCD </a:t>
            </a:r>
            <a:endParaRPr lang="en-US" altLang="ko-KR" sz="1100" b="1" dirty="0">
              <a:latin typeface="맑은 고딕"/>
              <a:ea typeface="맑은 고딕"/>
            </a:endParaRPr>
          </a:p>
          <a:p>
            <a:pPr>
              <a:defRPr/>
            </a:pPr>
            <a:endParaRPr lang="ko-KR" altLang="en-US" sz="1100" b="1" dirty="0">
              <a:latin typeface="맑은 고딕"/>
              <a:ea typeface="맑은 고딕"/>
            </a:endParaRPr>
          </a:p>
          <a:p>
            <a:pPr marL="0" indent="0">
              <a:buNone/>
              <a:defRPr/>
            </a:pPr>
            <a:r>
              <a:rPr lang="ko-KR" altLang="en-US" sz="1100" b="1" dirty="0">
                <a:latin typeface="맑은 고딕"/>
                <a:ea typeface="맑은 고딕"/>
              </a:rPr>
              <a:t>1:N 통신시에는 </a:t>
            </a:r>
            <a:r>
              <a:rPr lang="ko-KR" altLang="en-US" sz="1100" b="1" dirty="0" err="1">
                <a:latin typeface="맑은 고딕"/>
                <a:ea typeface="맑은 고딕"/>
              </a:rPr>
              <a:t>CONNECT_CHECK로</a:t>
            </a:r>
            <a:r>
              <a:rPr lang="ko-KR" altLang="en-US" sz="1100" b="1" dirty="0">
                <a:latin typeface="맑은 고딕"/>
                <a:ea typeface="맑은 고딕"/>
              </a:rPr>
              <a:t> 사용 됩니다. </a:t>
            </a:r>
            <a:r>
              <a:rPr lang="ko-KR" altLang="en-US" sz="1100" b="1" dirty="0" err="1">
                <a:latin typeface="맑은 고딕"/>
                <a:ea typeface="맑은 고딕"/>
              </a:rPr>
              <a:t>Slave에서</a:t>
            </a:r>
            <a:r>
              <a:rPr lang="ko-KR" altLang="en-US" sz="1100" b="1" dirty="0">
                <a:latin typeface="맑은 고딕"/>
                <a:ea typeface="맑은 고딕"/>
              </a:rPr>
              <a:t> 설정 된 연결 수만큼 </a:t>
            </a:r>
            <a:r>
              <a:rPr lang="ko-KR" altLang="en-US" sz="1100" b="1" dirty="0" err="1">
                <a:latin typeface="맑은 고딕"/>
                <a:ea typeface="맑은 고딕"/>
              </a:rPr>
              <a:t>Master장치가</a:t>
            </a:r>
            <a:r>
              <a:rPr lang="ko-KR" altLang="en-US" sz="1100" b="1" dirty="0">
                <a:latin typeface="맑은 고딕"/>
                <a:ea typeface="맑은 고딕"/>
              </a:rPr>
              <a:t> 연결이 이루어 지면 “</a:t>
            </a:r>
            <a:r>
              <a:rPr lang="ko-KR" altLang="en-US" sz="1100" b="1" dirty="0" err="1">
                <a:latin typeface="맑은 고딕"/>
                <a:ea typeface="맑은 고딕"/>
              </a:rPr>
              <a:t>LOW”가</a:t>
            </a:r>
            <a:r>
              <a:rPr lang="ko-KR" altLang="en-US" sz="1100" b="1" dirty="0">
                <a:latin typeface="맑은 고딕"/>
                <a:ea typeface="맑은 고딕"/>
              </a:rPr>
              <a:t> 되며, 연결된 장치 중에 하나라 도 연결이 해지가 되면 “</a:t>
            </a:r>
            <a:r>
              <a:rPr lang="ko-KR" altLang="en-US" sz="1100" b="1" dirty="0" err="1">
                <a:latin typeface="맑은 고딕"/>
                <a:ea typeface="맑은 고딕"/>
              </a:rPr>
              <a:t>HIGH”로</a:t>
            </a:r>
            <a:r>
              <a:rPr lang="ko-KR" altLang="en-US" sz="1100" b="1" dirty="0">
                <a:latin typeface="맑은 고딕"/>
                <a:ea typeface="맑은 고딕"/>
              </a:rPr>
              <a:t> 변경 됩니다. (</a:t>
            </a:r>
            <a:r>
              <a:rPr lang="ko-KR" altLang="en-US" sz="1100" b="1" dirty="0" err="1">
                <a:latin typeface="맑은 고딕"/>
                <a:ea typeface="맑은 고딕"/>
              </a:rPr>
              <a:t>Default</a:t>
            </a:r>
            <a:r>
              <a:rPr lang="ko-KR" altLang="en-US" sz="1100" b="1" dirty="0">
                <a:latin typeface="맑은 고딕"/>
                <a:ea typeface="맑은 고딕"/>
              </a:rPr>
              <a:t> “HIGH”)</a:t>
            </a:r>
          </a:p>
          <a:p>
            <a:pPr>
              <a:defRPr/>
            </a:pPr>
            <a:endParaRPr lang="ko-KR" altLang="en-US" sz="1100" b="1" dirty="0">
              <a:latin typeface="맑은 고딕"/>
              <a:ea typeface="맑은 고딕"/>
            </a:endParaRPr>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10</a:t>
            </a:fld>
            <a:endParaRPr lang="en-US" altLang="en-US"/>
          </a:p>
        </p:txBody>
      </p:sp>
      <p:pic>
        <p:nvPicPr>
          <p:cNvPr id="8" name="그림 7">
            <a:extLst>
              <a:ext uri="{FF2B5EF4-FFF2-40B4-BE49-F238E27FC236}">
                <a16:creationId xmlns:a16="http://schemas.microsoft.com/office/drawing/2014/main" id="{853F2673-DC1E-4D93-A973-92EFBABB8416}"/>
              </a:ext>
            </a:extLst>
          </p:cNvPr>
          <p:cNvPicPr/>
          <p:nvPr/>
        </p:nvPicPr>
        <p:blipFill rotWithShape="1">
          <a:blip r:embed="rId3">
            <a:lum/>
          </a:blip>
          <a:srcRect/>
          <a:stretch>
            <a:fillRect/>
          </a:stretch>
        </p:blipFill>
        <p:spPr>
          <a:xfrm>
            <a:off x="6373214" y="769789"/>
            <a:ext cx="2736304" cy="1873027"/>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회로도</a:t>
            </a:r>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11</a:t>
            </a:fld>
            <a:endParaRPr lang="en-US" altLang="en-US"/>
          </a:p>
        </p:txBody>
      </p:sp>
      <p:pic>
        <p:nvPicPr>
          <p:cNvPr id="8" name="그림 7"/>
          <p:cNvPicPr/>
          <p:nvPr/>
        </p:nvPicPr>
        <p:blipFill rotWithShape="1">
          <a:blip r:embed="rId3">
            <a:lum/>
          </a:blip>
          <a:srcRect/>
          <a:stretch>
            <a:fillRect/>
          </a:stretch>
        </p:blipFill>
        <p:spPr>
          <a:xfrm>
            <a:off x="12703" y="797859"/>
            <a:ext cx="8424862" cy="5650392"/>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회로도</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dirty="0"/>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12</a:t>
            </a:fld>
            <a:endParaRPr lang="en-US" altLang="en-US"/>
          </a:p>
        </p:txBody>
      </p:sp>
      <p:pic>
        <p:nvPicPr>
          <p:cNvPr id="8" name="그림 7"/>
          <p:cNvPicPr/>
          <p:nvPr/>
        </p:nvPicPr>
        <p:blipFill rotWithShape="1">
          <a:blip r:embed="rId3">
            <a:lum/>
          </a:blip>
          <a:srcRect/>
          <a:stretch>
            <a:fillRect/>
          </a:stretch>
        </p:blipFill>
        <p:spPr>
          <a:xfrm>
            <a:off x="32561" y="823279"/>
            <a:ext cx="7851807" cy="555804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회로도</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dirty="0"/>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13</a:t>
            </a:fld>
            <a:endParaRPr lang="en-US" altLang="en-US"/>
          </a:p>
        </p:txBody>
      </p:sp>
      <p:pic>
        <p:nvPicPr>
          <p:cNvPr id="8" name="그림 7"/>
          <p:cNvPicPr>
            <a:picLocks noChangeAspect="1"/>
          </p:cNvPicPr>
          <p:nvPr/>
        </p:nvPicPr>
        <p:blipFill rotWithShape="1">
          <a:blip r:embed="rId3"/>
          <a:stretch>
            <a:fillRect/>
          </a:stretch>
        </p:blipFill>
        <p:spPr>
          <a:xfrm>
            <a:off x="0" y="790441"/>
            <a:ext cx="7424275" cy="5657810"/>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en-US" altLang="ko-KR" dirty="0"/>
              <a:t>PC</a:t>
            </a:r>
            <a:r>
              <a:rPr lang="ko-KR" altLang="en-US" dirty="0"/>
              <a:t> </a:t>
            </a:r>
            <a:r>
              <a:rPr lang="en-US" altLang="ko-KR" dirty="0"/>
              <a:t>Interface Board</a:t>
            </a: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dirty="0"/>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14</a:t>
            </a:fld>
            <a:endParaRPr lang="en-US" altLang="en-US"/>
          </a:p>
        </p:txBody>
      </p:sp>
      <p:pic>
        <p:nvPicPr>
          <p:cNvPr id="8" name="그림 7"/>
          <p:cNvPicPr/>
          <p:nvPr/>
        </p:nvPicPr>
        <p:blipFill rotWithShape="1">
          <a:blip r:embed="rId3">
            <a:lum/>
          </a:blip>
          <a:srcRect/>
          <a:stretch>
            <a:fillRect/>
          </a:stretch>
        </p:blipFill>
        <p:spPr>
          <a:xfrm>
            <a:off x="166597" y="1844824"/>
            <a:ext cx="4611633" cy="3168352"/>
          </a:xfrm>
          <a:prstGeom prst="rect">
            <a:avLst/>
          </a:prstGeom>
        </p:spPr>
      </p:pic>
      <p:pic>
        <p:nvPicPr>
          <p:cNvPr id="9" name="그림 8">
            <a:extLst>
              <a:ext uri="{FF2B5EF4-FFF2-40B4-BE49-F238E27FC236}">
                <a16:creationId xmlns:a16="http://schemas.microsoft.com/office/drawing/2014/main" id="{EC312553-BE05-4C9C-9D0A-91171CFE8927}"/>
              </a:ext>
            </a:extLst>
          </p:cNvPr>
          <p:cNvPicPr/>
          <p:nvPr/>
        </p:nvPicPr>
        <p:blipFill rotWithShape="1">
          <a:blip r:embed="rId4">
            <a:lum/>
          </a:blip>
          <a:srcRect/>
          <a:stretch>
            <a:fillRect/>
          </a:stretch>
        </p:blipFill>
        <p:spPr>
          <a:xfrm>
            <a:off x="5667292" y="1844824"/>
            <a:ext cx="3456384" cy="3168352"/>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텍스트 개체 틀 16"/>
          <p:cNvSpPr>
            <a:spLocks noGrp="1"/>
          </p:cNvSpPr>
          <p:nvPr>
            <p:ph type="body" sz="quarter" idx="14"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pic>
        <p:nvPicPr>
          <p:cNvPr id="8" name="그림 7"/>
          <p:cNvPicPr/>
          <p:nvPr/>
        </p:nvPicPr>
        <p:blipFill rotWithShape="1">
          <a:blip r:embed="rId3">
            <a:lum/>
          </a:blip>
          <a:srcRect/>
          <a:stretch>
            <a:fillRect/>
          </a:stretch>
        </p:blipFill>
        <p:spPr>
          <a:xfrm>
            <a:off x="0" y="836712"/>
            <a:ext cx="7452320" cy="5616624"/>
          </a:xfrm>
          <a:prstGeom prst="rect">
            <a:avLst/>
          </a:prstGeom>
        </p:spPr>
      </p:pic>
      <p:sp>
        <p:nvSpPr>
          <p:cNvPr id="7" name="텍스트 개체 틀 16">
            <a:extLst>
              <a:ext uri="{FF2B5EF4-FFF2-40B4-BE49-F238E27FC236}">
                <a16:creationId xmlns:a16="http://schemas.microsoft.com/office/drawing/2014/main" id="{D41CF329-2976-4867-AAD5-EA4BD0BE7775}"/>
              </a:ext>
            </a:extLst>
          </p:cNvPr>
          <p:cNvSpPr>
            <a:spLocks noGrp="1"/>
          </p:cNvSpPr>
          <p:nvPr>
            <p:ph type="body" sz="quarter" idx="13" hasCustomPrompt="1"/>
          </p:nvPr>
        </p:nvSpPr>
        <p:spPr>
          <a:xfrm>
            <a:off x="134077" y="74808"/>
            <a:ext cx="3213787" cy="545880"/>
          </a:xfrm>
        </p:spPr>
        <p:txBody>
          <a:bodyPr/>
          <a:lstStyle/>
          <a:p>
            <a:pPr>
              <a:defRPr/>
            </a:pPr>
            <a:r>
              <a:rPr lang="en-US" altLang="ko-KR" dirty="0"/>
              <a:t>PC</a:t>
            </a:r>
            <a:r>
              <a:rPr lang="ko-KR" altLang="en-US" dirty="0"/>
              <a:t> </a:t>
            </a:r>
            <a:r>
              <a:rPr lang="en-US" altLang="ko-KR" dirty="0"/>
              <a:t>Interface Board</a:t>
            </a:r>
            <a:endParaRPr lang="ko-KR" altLang="en-US" dirty="0"/>
          </a:p>
        </p:txBody>
      </p: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16</a:t>
            </a:fld>
            <a:endParaRPr lang="en-US" altLang="en-US"/>
          </a:p>
        </p:txBody>
      </p:sp>
      <p:pic>
        <p:nvPicPr>
          <p:cNvPr id="8" name="그림 7"/>
          <p:cNvPicPr/>
          <p:nvPr/>
        </p:nvPicPr>
        <p:blipFill rotWithShape="1">
          <a:blip r:embed="rId3">
            <a:lum/>
          </a:blip>
          <a:srcRect/>
          <a:stretch>
            <a:fillRect/>
          </a:stretch>
        </p:blipFill>
        <p:spPr>
          <a:xfrm>
            <a:off x="63297" y="896599"/>
            <a:ext cx="9017405" cy="5517426"/>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17</a:t>
            </a:fld>
            <a:endParaRPr lang="en-US" altLang="en-US"/>
          </a:p>
        </p:txBody>
      </p:sp>
      <p:pic>
        <p:nvPicPr>
          <p:cNvPr id="8" name="그림 7"/>
          <p:cNvPicPr/>
          <p:nvPr/>
        </p:nvPicPr>
        <p:blipFill rotWithShape="1">
          <a:blip r:embed="rId3">
            <a:lum/>
          </a:blip>
          <a:srcRect/>
          <a:stretch>
            <a:fillRect/>
          </a:stretch>
        </p:blipFill>
        <p:spPr>
          <a:xfrm>
            <a:off x="0" y="896598"/>
            <a:ext cx="9144000" cy="548472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18</a:t>
            </a:fld>
            <a:endParaRPr lang="en-US" altLang="en-US"/>
          </a:p>
        </p:txBody>
      </p:sp>
      <p:pic>
        <p:nvPicPr>
          <p:cNvPr id="8" name="그림 7"/>
          <p:cNvPicPr/>
          <p:nvPr/>
        </p:nvPicPr>
        <p:blipFill rotWithShape="1">
          <a:blip r:embed="rId3">
            <a:lum/>
          </a:blip>
          <a:srcRect/>
          <a:stretch>
            <a:fillRect/>
          </a:stretch>
        </p:blipFill>
        <p:spPr>
          <a:xfrm>
            <a:off x="0" y="764704"/>
            <a:ext cx="9144000" cy="561662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19</a:t>
            </a:fld>
            <a:endParaRPr lang="en-US" altLang="en-US"/>
          </a:p>
        </p:txBody>
      </p:sp>
      <p:pic>
        <p:nvPicPr>
          <p:cNvPr id="8" name="그림 7"/>
          <p:cNvPicPr/>
          <p:nvPr/>
        </p:nvPicPr>
        <p:blipFill rotWithShape="1">
          <a:blip r:embed="rId3">
            <a:lum/>
          </a:blip>
          <a:srcRect/>
          <a:stretch>
            <a:fillRect/>
          </a:stretch>
        </p:blipFill>
        <p:spPr>
          <a:xfrm>
            <a:off x="0" y="836712"/>
            <a:ext cx="9144000" cy="5544616"/>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93D9F381-945D-4B07-B8DF-2E6E439CBF93}"/>
              </a:ext>
            </a:extLst>
          </p:cNvPr>
          <p:cNvSpPr>
            <a:spLocks noGrp="1"/>
          </p:cNvSpPr>
          <p:nvPr>
            <p:ph type="body" sz="quarter" idx="10"/>
          </p:nvPr>
        </p:nvSpPr>
        <p:spPr>
          <a:xfrm>
            <a:off x="3563888" y="3140968"/>
            <a:ext cx="5040560" cy="3240359"/>
          </a:xfrm>
        </p:spPr>
        <p:txBody>
          <a:bodyPr>
            <a:normAutofit/>
          </a:bodyPr>
          <a:lstStyle/>
          <a:p>
            <a:pPr marL="0" indent="0">
              <a:buNone/>
            </a:pPr>
            <a:r>
              <a:rPr lang="en-US" altLang="ko-KR" sz="2800" dirty="0"/>
              <a:t>9</a:t>
            </a:r>
            <a:r>
              <a:rPr lang="ko-KR" altLang="en-US" sz="2800" dirty="0"/>
              <a:t>주차 실험 내용</a:t>
            </a:r>
          </a:p>
        </p:txBody>
      </p:sp>
    </p:spTree>
    <p:extLst>
      <p:ext uri="{BB962C8B-B14F-4D97-AF65-F5344CB8AC3E}">
        <p14:creationId xmlns:p14="http://schemas.microsoft.com/office/powerpoint/2010/main" val="17073254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20</a:t>
            </a:fld>
            <a:endParaRPr lang="en-US" altLang="en-US"/>
          </a:p>
        </p:txBody>
      </p:sp>
      <p:pic>
        <p:nvPicPr>
          <p:cNvPr id="8" name="그림 7"/>
          <p:cNvPicPr/>
          <p:nvPr/>
        </p:nvPicPr>
        <p:blipFill rotWithShape="1">
          <a:blip r:embed="rId3">
            <a:lum/>
          </a:blip>
          <a:srcRect/>
          <a:stretch>
            <a:fillRect/>
          </a:stretch>
        </p:blipFill>
        <p:spPr>
          <a:xfrm>
            <a:off x="0" y="764704"/>
            <a:ext cx="9144000" cy="561662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블루투스 무선 연결</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21</a:t>
            </a:fld>
            <a:endParaRPr lang="en-US" altLang="en-US"/>
          </a:p>
        </p:txBody>
      </p:sp>
      <p:pic>
        <p:nvPicPr>
          <p:cNvPr id="8" name="그림 7"/>
          <p:cNvPicPr/>
          <p:nvPr/>
        </p:nvPicPr>
        <p:blipFill rotWithShape="1">
          <a:blip r:embed="rId3">
            <a:lum/>
          </a:blip>
          <a:srcRect/>
          <a:stretch>
            <a:fillRect/>
          </a:stretch>
        </p:blipFill>
        <p:spPr>
          <a:xfrm>
            <a:off x="0" y="836712"/>
            <a:ext cx="9144000" cy="5544616"/>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환경 설정</a:t>
            </a:r>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22</a:t>
            </a:fld>
            <a:endParaRPr lang="en-US" altLang="en-US"/>
          </a:p>
        </p:txBody>
      </p:sp>
      <p:pic>
        <p:nvPicPr>
          <p:cNvPr id="8" name="그림 7"/>
          <p:cNvPicPr/>
          <p:nvPr/>
        </p:nvPicPr>
        <p:blipFill rotWithShape="1">
          <a:blip r:embed="rId3">
            <a:lum/>
          </a:blip>
          <a:srcRect/>
          <a:stretch>
            <a:fillRect/>
          </a:stretch>
        </p:blipFill>
        <p:spPr>
          <a:xfrm>
            <a:off x="0" y="836712"/>
            <a:ext cx="9144000" cy="561662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환경 설정</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23</a:t>
            </a:fld>
            <a:endParaRPr lang="en-US" altLang="en-US"/>
          </a:p>
        </p:txBody>
      </p:sp>
      <p:pic>
        <p:nvPicPr>
          <p:cNvPr id="8" name="그림 7"/>
          <p:cNvPicPr/>
          <p:nvPr/>
        </p:nvPicPr>
        <p:blipFill rotWithShape="1">
          <a:blip r:embed="rId3">
            <a:lum/>
          </a:blip>
          <a:srcRect/>
          <a:stretch>
            <a:fillRect/>
          </a:stretch>
        </p:blipFill>
        <p:spPr>
          <a:xfrm>
            <a:off x="0" y="896598"/>
            <a:ext cx="9144000" cy="5484730"/>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endParaRPr lang="ko-KR" altLang="en-US"/>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24</a:t>
            </a:fld>
            <a:endParaRPr lang="en-US" altLang="en-US"/>
          </a:p>
        </p:txBody>
      </p:sp>
      <p:pic>
        <p:nvPicPr>
          <p:cNvPr id="8" name="그림 7"/>
          <p:cNvPicPr/>
          <p:nvPr/>
        </p:nvPicPr>
        <p:blipFill rotWithShape="1">
          <a:blip r:embed="rId3">
            <a:lum/>
          </a:blip>
          <a:srcRect/>
          <a:stretch>
            <a:fillRect/>
          </a:stretch>
        </p:blipFill>
        <p:spPr>
          <a:xfrm>
            <a:off x="0" y="896598"/>
            <a:ext cx="9144000" cy="548472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환경 설정</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25</a:t>
            </a:fld>
            <a:endParaRPr lang="en-US" altLang="en-US"/>
          </a:p>
        </p:txBody>
      </p:sp>
      <p:pic>
        <p:nvPicPr>
          <p:cNvPr id="8" name="그림 7"/>
          <p:cNvPicPr/>
          <p:nvPr/>
        </p:nvPicPr>
        <p:blipFill rotWithShape="1">
          <a:blip r:embed="rId3">
            <a:lum/>
          </a:blip>
          <a:srcRect/>
          <a:stretch>
            <a:fillRect/>
          </a:stretch>
        </p:blipFill>
        <p:spPr>
          <a:xfrm>
            <a:off x="0" y="908720"/>
            <a:ext cx="9144000" cy="5472608"/>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6"/>
          <p:cNvSpPr>
            <a:spLocks noGrp="1"/>
          </p:cNvSpPr>
          <p:nvPr>
            <p:ph type="body" sz="quarter" idx="13" hasCustomPrompt="1"/>
          </p:nvPr>
        </p:nvSpPr>
        <p:spPr/>
        <p:txBody>
          <a:bodyPr/>
          <a:lstStyle/>
          <a:p>
            <a:pPr>
              <a:defRPr/>
            </a:pPr>
            <a:r>
              <a:rPr lang="ko-KR" altLang="en-US" dirty="0"/>
              <a:t>환경 설정</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a:p>
        </p:txBody>
      </p:sp>
      <p:sp>
        <p:nvSpPr>
          <p:cNvPr id="6" name="텍스트 개체 틀 2"/>
          <p:cNvSpPr>
            <a:spLocks noGrp="1"/>
          </p:cNvSpPr>
          <p:nvPr>
            <p:ph type="body" sz="quarter" idx="17"/>
          </p:nvPr>
        </p:nvSpPr>
        <p:spPr/>
        <p:txBody>
          <a:bodyPr/>
          <a:lstStyle/>
          <a:p>
            <a:pPr>
              <a:defRPr/>
            </a:pPr>
            <a:endParaRPr lang="ko-KR" altLang="en-US"/>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26</a:t>
            </a:fld>
            <a:endParaRPr lang="en-US" altLang="en-US"/>
          </a:p>
        </p:txBody>
      </p:sp>
      <p:pic>
        <p:nvPicPr>
          <p:cNvPr id="8" name="그림 7"/>
          <p:cNvPicPr/>
          <p:nvPr/>
        </p:nvPicPr>
        <p:blipFill rotWithShape="1">
          <a:blip r:embed="rId3">
            <a:lum/>
          </a:blip>
          <a:srcRect/>
          <a:stretch>
            <a:fillRect/>
          </a:stretch>
        </p:blipFill>
        <p:spPr>
          <a:xfrm>
            <a:off x="0" y="903088"/>
            <a:ext cx="9144000" cy="547823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7"/>
          <p:cNvPicPr/>
          <p:nvPr/>
        </p:nvPicPr>
        <p:blipFill rotWithShape="1">
          <a:blip r:embed="rId3">
            <a:lum/>
          </a:blip>
          <a:srcRect/>
          <a:stretch>
            <a:fillRect/>
          </a:stretch>
        </p:blipFill>
        <p:spPr>
          <a:xfrm>
            <a:off x="-35256" y="2797765"/>
            <a:ext cx="9144000" cy="2776677"/>
          </a:xfrm>
          <a:prstGeom prst="rect">
            <a:avLst/>
          </a:prstGeom>
        </p:spPr>
      </p:pic>
      <p:sp>
        <p:nvSpPr>
          <p:cNvPr id="2" name="텍스트 개체 틀 16"/>
          <p:cNvSpPr>
            <a:spLocks noGrp="1"/>
          </p:cNvSpPr>
          <p:nvPr>
            <p:ph type="body" sz="quarter" idx="13" hasCustomPrompt="1"/>
          </p:nvPr>
        </p:nvSpPr>
        <p:spPr/>
        <p:txBody>
          <a:bodyPr/>
          <a:lstStyle/>
          <a:p>
            <a:pPr>
              <a:defRPr/>
            </a:pPr>
            <a:r>
              <a:rPr lang="ko-KR" altLang="en-US" dirty="0"/>
              <a:t>환경 설정</a:t>
            </a:r>
          </a:p>
          <a:p>
            <a:pPr>
              <a:defRPr/>
            </a:pPr>
            <a:endParaRPr lang="ko-KR" altLang="en-US" dirty="0"/>
          </a:p>
        </p:txBody>
      </p:sp>
      <p:sp>
        <p:nvSpPr>
          <p:cNvPr id="3" name="텍스트 개체 틀 16"/>
          <p:cNvSpPr>
            <a:spLocks noGrp="1"/>
          </p:cNvSpPr>
          <p:nvPr>
            <p:ph type="body" sz="quarter" idx="14" hasCustomPrompt="1"/>
          </p:nvPr>
        </p:nvSpPr>
        <p:spPr/>
        <p:txBody>
          <a:bodyPr/>
          <a:lstStyle/>
          <a:p>
            <a:pPr>
              <a:defRPr/>
            </a:pPr>
            <a:endParaRPr lang="ko-KR" altLang="en-US"/>
          </a:p>
        </p:txBody>
      </p:sp>
      <p:sp>
        <p:nvSpPr>
          <p:cNvPr id="4" name="텍스트 개체 틀 16"/>
          <p:cNvSpPr>
            <a:spLocks noGrp="1"/>
          </p:cNvSpPr>
          <p:nvPr>
            <p:ph type="body" sz="quarter" idx="15" hasCustomPrompt="1"/>
          </p:nvPr>
        </p:nvSpPr>
        <p:spPr/>
        <p:txBody>
          <a:bodyPr/>
          <a:lstStyle/>
          <a:p>
            <a:pPr>
              <a:defRPr/>
            </a:pPr>
            <a:endParaRPr lang="ko-KR" altLang="en-US"/>
          </a:p>
        </p:txBody>
      </p:sp>
      <p:sp>
        <p:nvSpPr>
          <p:cNvPr id="5" name="텍스트 개체 틀 16"/>
          <p:cNvSpPr>
            <a:spLocks noGrp="1"/>
          </p:cNvSpPr>
          <p:nvPr>
            <p:ph type="body" sz="quarter" idx="16" hasCustomPrompt="1"/>
          </p:nvPr>
        </p:nvSpPr>
        <p:spPr/>
        <p:txBody>
          <a:bodyPr>
            <a:normAutofit fontScale="92500" lnSpcReduction="20000"/>
          </a:bodyPr>
          <a:lstStyle/>
          <a:p>
            <a:pPr>
              <a:defRPr/>
            </a:pPr>
            <a:endParaRPr lang="ko-KR" altLang="en-US" dirty="0"/>
          </a:p>
        </p:txBody>
      </p:sp>
      <p:sp>
        <p:nvSpPr>
          <p:cNvPr id="6" name="텍스트 개체 틀 2"/>
          <p:cNvSpPr>
            <a:spLocks noGrp="1"/>
          </p:cNvSpPr>
          <p:nvPr>
            <p:ph type="body" sz="quarter" idx="17"/>
          </p:nvPr>
        </p:nvSpPr>
        <p:spPr/>
        <p:txBody>
          <a:bodyPr/>
          <a:lstStyle/>
          <a:p>
            <a:pPr>
              <a:defRPr/>
            </a:pPr>
            <a:endParaRPr lang="ko-KR" altLang="en-US" dirty="0"/>
          </a:p>
        </p:txBody>
      </p:sp>
      <p:sp>
        <p:nvSpPr>
          <p:cNvPr id="7" name="슬라이드 번호 개체 틀 7"/>
          <p:cNvSpPr>
            <a:spLocks noGrp="1"/>
          </p:cNvSpPr>
          <p:nvPr>
            <p:ph type="sldNum" sz="quarter" idx="20"/>
          </p:nvPr>
        </p:nvSpPr>
        <p:spPr/>
        <p:txBody>
          <a:bodyPr/>
          <a:lstStyle/>
          <a:p>
            <a:pPr lvl="0">
              <a:defRPr/>
            </a:pPr>
            <a:fld id="{C3710BEF-9986-4ED6-8709-A699EEAB593B}" type="slidenum">
              <a:rPr lang="en-US" altLang="en-US"/>
              <a:pPr lvl="0">
                <a:defRPr/>
              </a:pPr>
              <a:t>27</a:t>
            </a:fld>
            <a:endParaRPr lang="en-US" altLang="en-US"/>
          </a:p>
        </p:txBody>
      </p:sp>
      <p:pic>
        <p:nvPicPr>
          <p:cNvPr id="9" name="그림 8">
            <a:extLst>
              <a:ext uri="{FF2B5EF4-FFF2-40B4-BE49-F238E27FC236}">
                <a16:creationId xmlns:a16="http://schemas.microsoft.com/office/drawing/2014/main" id="{31D5FAAB-555A-4274-9F8A-0D01E31D637E}"/>
              </a:ext>
            </a:extLst>
          </p:cNvPr>
          <p:cNvPicPr/>
          <p:nvPr/>
        </p:nvPicPr>
        <p:blipFill rotWithShape="1">
          <a:blip r:embed="rId4">
            <a:lum/>
          </a:blip>
          <a:srcRect/>
          <a:stretch>
            <a:fillRect/>
          </a:stretch>
        </p:blipFill>
        <p:spPr>
          <a:xfrm>
            <a:off x="0" y="4503291"/>
            <a:ext cx="9144000" cy="1878036"/>
          </a:xfrm>
          <a:prstGeom prst="rect">
            <a:avLst/>
          </a:prstGeom>
        </p:spPr>
      </p:pic>
      <p:pic>
        <p:nvPicPr>
          <p:cNvPr id="14" name="그림 13">
            <a:extLst>
              <a:ext uri="{FF2B5EF4-FFF2-40B4-BE49-F238E27FC236}">
                <a16:creationId xmlns:a16="http://schemas.microsoft.com/office/drawing/2014/main" id="{07009665-8E30-43A5-ACF4-05EEC6CD5E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3920" y="538014"/>
            <a:ext cx="4427220" cy="2324100"/>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a:extLst>
              <a:ext uri="{FF2B5EF4-FFF2-40B4-BE49-F238E27FC236}">
                <a16:creationId xmlns:a16="http://schemas.microsoft.com/office/drawing/2014/main" id="{9788C4EF-2951-4958-8B02-7FCF5148E5E4}"/>
              </a:ext>
            </a:extLst>
          </p:cNvPr>
          <p:cNvSpPr>
            <a:spLocks noGrp="1"/>
          </p:cNvSpPr>
          <p:nvPr>
            <p:ph type="body" sz="quarter" idx="13"/>
          </p:nvPr>
        </p:nvSpPr>
        <p:spPr/>
        <p:txBody>
          <a:bodyPr/>
          <a:lstStyle/>
          <a:p>
            <a:r>
              <a:rPr lang="ko-KR" altLang="en-US" dirty="0"/>
              <a:t>실험 목적</a:t>
            </a:r>
          </a:p>
        </p:txBody>
      </p:sp>
      <p:sp>
        <p:nvSpPr>
          <p:cNvPr id="3" name="텍스트 개체 틀 2">
            <a:extLst>
              <a:ext uri="{FF2B5EF4-FFF2-40B4-BE49-F238E27FC236}">
                <a16:creationId xmlns:a16="http://schemas.microsoft.com/office/drawing/2014/main" id="{050D63D5-D98B-4909-BC59-295D70F9E1F6}"/>
              </a:ext>
            </a:extLst>
          </p:cNvPr>
          <p:cNvSpPr>
            <a:spLocks noGrp="1"/>
          </p:cNvSpPr>
          <p:nvPr>
            <p:ph type="body" sz="quarter" idx="14"/>
          </p:nvPr>
        </p:nvSpPr>
        <p:spPr/>
        <p:txBody>
          <a:bodyPr/>
          <a:lstStyle/>
          <a:p>
            <a:endParaRPr lang="ko-KR" altLang="en-US"/>
          </a:p>
        </p:txBody>
      </p:sp>
      <p:sp>
        <p:nvSpPr>
          <p:cNvPr id="6" name="텍스트 개체 틀 5">
            <a:extLst>
              <a:ext uri="{FF2B5EF4-FFF2-40B4-BE49-F238E27FC236}">
                <a16:creationId xmlns:a16="http://schemas.microsoft.com/office/drawing/2014/main" id="{A961F641-61AD-4368-9624-9DCC45F4B129}"/>
              </a:ext>
            </a:extLst>
          </p:cNvPr>
          <p:cNvSpPr>
            <a:spLocks noGrp="1"/>
          </p:cNvSpPr>
          <p:nvPr>
            <p:ph type="body" sz="quarter" idx="17"/>
          </p:nvPr>
        </p:nvSpPr>
        <p:spPr>
          <a:xfrm>
            <a:off x="395288" y="1196752"/>
            <a:ext cx="8424862" cy="4897091"/>
          </a:xfrm>
        </p:spPr>
        <p:txBody>
          <a:bodyPr/>
          <a:lstStyle/>
          <a:p>
            <a:pPr marL="0" indent="0">
              <a:lnSpc>
                <a:spcPct val="150000"/>
              </a:lnSpc>
              <a:buNone/>
            </a:pPr>
            <a:r>
              <a:rPr lang="en-US" altLang="ko-KR" sz="2000" dirty="0"/>
              <a:t>Bluetooth</a:t>
            </a:r>
            <a:r>
              <a:rPr lang="ko-KR" altLang="en-US" sz="2000" dirty="0"/>
              <a:t> 동작 및 납땜</a:t>
            </a:r>
            <a:endParaRPr lang="en-US" altLang="ko-KR" sz="2000" dirty="0"/>
          </a:p>
          <a:p>
            <a:pPr lvl="0">
              <a:lnSpc>
                <a:spcPct val="150000"/>
              </a:lnSpc>
            </a:pPr>
            <a:r>
              <a:rPr lang="en-US" altLang="ko-KR" dirty="0"/>
              <a:t>Bluetooth </a:t>
            </a:r>
            <a:r>
              <a:rPr lang="ko-KR" altLang="en-US" dirty="0"/>
              <a:t>모듈 </a:t>
            </a:r>
            <a:r>
              <a:rPr lang="en-US" altLang="ko-KR" dirty="0"/>
              <a:t>(FB755AC) </a:t>
            </a:r>
            <a:r>
              <a:rPr lang="ko-KR" altLang="en-US" dirty="0"/>
              <a:t>를 이용한 스마트폰과의 통신</a:t>
            </a:r>
            <a:endParaRPr lang="en-US" altLang="ko-KR" dirty="0"/>
          </a:p>
          <a:p>
            <a:pPr lvl="0">
              <a:lnSpc>
                <a:spcPct val="150000"/>
              </a:lnSpc>
            </a:pPr>
            <a:r>
              <a:rPr lang="ko-KR" altLang="en-US" dirty="0"/>
              <a:t>기판 납땜을 통해 보드와 모듈 연결</a:t>
            </a:r>
            <a:endParaRPr lang="en-US" altLang="ko-KR" dirty="0"/>
          </a:p>
        </p:txBody>
      </p:sp>
      <p:sp>
        <p:nvSpPr>
          <p:cNvPr id="7" name="슬라이드 번호 개체 틀 6">
            <a:extLst>
              <a:ext uri="{FF2B5EF4-FFF2-40B4-BE49-F238E27FC236}">
                <a16:creationId xmlns:a16="http://schemas.microsoft.com/office/drawing/2014/main" id="{55EC7E8B-7327-4B5F-BD86-65134D71254E}"/>
              </a:ext>
            </a:extLst>
          </p:cNvPr>
          <p:cNvSpPr>
            <a:spLocks noGrp="1"/>
          </p:cNvSpPr>
          <p:nvPr>
            <p:ph type="sldNum" sz="quarter" idx="20"/>
          </p:nvPr>
        </p:nvSpPr>
        <p:spPr/>
        <p:txBody>
          <a:bodyPr/>
          <a:lstStyle/>
          <a:p>
            <a:fld id="{C3710BEF-9986-4ED6-8709-A699EEAB593B}" type="slidenum">
              <a:rPr lang="ko-KR" altLang="en-US" smtClean="0"/>
              <a:pPr/>
              <a:t>3</a:t>
            </a:fld>
            <a:endParaRPr lang="ko-KR" altLang="en-US"/>
          </a:p>
        </p:txBody>
      </p:sp>
    </p:spTree>
    <p:extLst>
      <p:ext uri="{BB962C8B-B14F-4D97-AF65-F5344CB8AC3E}">
        <p14:creationId xmlns:p14="http://schemas.microsoft.com/office/powerpoint/2010/main" val="4042632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3"/>
          </p:nvPr>
        </p:nvSpPr>
        <p:spPr/>
        <p:txBody>
          <a:bodyPr/>
          <a:lstStyle/>
          <a:p>
            <a:pPr lvl="0">
              <a:defRPr/>
            </a:pPr>
            <a:r>
              <a:rPr lang="ko-KR" altLang="en-US"/>
              <a:t>실험 내용</a:t>
            </a:r>
          </a:p>
          <a:p>
            <a:pPr lvl="0">
              <a:defRPr/>
            </a:pPr>
            <a:endParaRPr lang="ko-KR" altLang="en-US"/>
          </a:p>
        </p:txBody>
      </p:sp>
      <p:sp>
        <p:nvSpPr>
          <p:cNvPr id="3" name="텍스트 개체 틀 2"/>
          <p:cNvSpPr>
            <a:spLocks noGrp="1"/>
          </p:cNvSpPr>
          <p:nvPr>
            <p:ph type="body" sz="quarter" idx="14"/>
          </p:nvPr>
        </p:nvSpPr>
        <p:spPr/>
        <p:txBody>
          <a:bodyPr/>
          <a:lstStyle/>
          <a:p>
            <a:pPr lvl="0">
              <a:defRPr/>
            </a:pPr>
            <a:endParaRPr lang="ko-KR" altLang="en-US"/>
          </a:p>
        </p:txBody>
      </p:sp>
      <p:sp>
        <p:nvSpPr>
          <p:cNvPr id="4" name="텍스트 개체 틀 3"/>
          <p:cNvSpPr>
            <a:spLocks noGrp="1"/>
          </p:cNvSpPr>
          <p:nvPr>
            <p:ph type="body" sz="quarter" idx="15"/>
          </p:nvPr>
        </p:nvSpPr>
        <p:spPr/>
        <p:txBody>
          <a:bodyPr/>
          <a:lstStyle/>
          <a:p>
            <a:pPr lvl="0">
              <a:defRPr/>
            </a:pPr>
            <a:r>
              <a:rPr lang="ko-KR" altLang="en-US"/>
              <a:t>블루투스 </a:t>
            </a:r>
            <a:r>
              <a:rPr lang="en-US" altLang="ko-KR"/>
              <a:t>(Bluetooth)</a:t>
            </a:r>
          </a:p>
        </p:txBody>
      </p:sp>
      <p:sp>
        <p:nvSpPr>
          <p:cNvPr id="6" name="텍스트 개체 틀 5"/>
          <p:cNvSpPr>
            <a:spLocks noGrp="1"/>
          </p:cNvSpPr>
          <p:nvPr>
            <p:ph type="body" sz="quarter" idx="17"/>
          </p:nvPr>
        </p:nvSpPr>
        <p:spPr>
          <a:xfrm>
            <a:off x="395288" y="1556792"/>
            <a:ext cx="8424862" cy="4609058"/>
          </a:xfrm>
        </p:spPr>
        <p:txBody>
          <a:bodyPr/>
          <a:lstStyle/>
          <a:p>
            <a:pPr>
              <a:lnSpc>
                <a:spcPct val="150000"/>
              </a:lnSpc>
              <a:defRPr/>
            </a:pPr>
            <a:r>
              <a:rPr lang="ko-KR" altLang="en-US"/>
              <a:t>블루투스 (Bluetooth): Bluetooth란 근거리 무선 기술 표준이다. 휴대폰과 휴대폰, 휴대폰과 PC, 그 외 기기들 간의 데이터를 전송하는 무선전송기술 이다. 통신 목표는 단거리, 저전력, 높은 신뢰성, 저가의 무선통신을 구현, 보안성은 비교적 뛰어난 편이다.</a:t>
            </a:r>
          </a:p>
          <a:p>
            <a:pPr>
              <a:lnSpc>
                <a:spcPct val="150000"/>
              </a:lnSpc>
              <a:defRPr/>
            </a:pPr>
            <a:endParaRPr lang="ko-KR" altLang="en-US"/>
          </a:p>
          <a:p>
            <a:pPr>
              <a:lnSpc>
                <a:spcPct val="150000"/>
              </a:lnSpc>
              <a:defRPr/>
            </a:pPr>
            <a:r>
              <a:rPr lang="ko-KR" altLang="en-US"/>
              <a:t>통신 개요: Bluetooth의 무선 시스템은 ISM 주파수 대역 2400~2483.5MHz를 사용한다. 이 주파수 대역은 산업, 의료, 과학용으로 할당된 주파수로 따로 전파사용에 대한 허가를 받을 필요가 없어서 개인 무선 통신에 쓰인다. 데이터 전송 거리는 10m 정도로 최대 100m 까지 가능하다. 좁은 대역에 많은 기기가 몰리다 보니 충돌이나 간섭 가능성이 생기게 되는데, 이를 피하기 위해 주파수 호핑 기법(FHSS: Frequency Hop Spread Spectrum)을 사용하여 간섭과 페이딩을 방지한다. 주파수 호핑 기법은 짧은 시간에 주파수를 이동하면서 패킷을 잘게 나눠 보내는 방식이다. 이 호핑 방식을 매칭 하는게 일반적인 우리가 알고 있는 Bluetooth 연결이라는 개념이다.</a:t>
            </a:r>
          </a:p>
        </p:txBody>
      </p:sp>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4</a:t>
            </a:fld>
            <a:endParaRPr lang="en-US" altLang="en-US"/>
          </a:p>
        </p:txBody>
      </p:sp>
      <p:pic>
        <p:nvPicPr>
          <p:cNvPr id="9" name="그림 8"/>
          <p:cNvPicPr>
            <a:picLocks noChangeAspect="1"/>
          </p:cNvPicPr>
          <p:nvPr/>
        </p:nvPicPr>
        <p:blipFill rotWithShape="1">
          <a:blip r:embed="rId2"/>
          <a:stretch>
            <a:fillRect/>
          </a:stretch>
        </p:blipFill>
        <p:spPr>
          <a:xfrm>
            <a:off x="3131840" y="814364"/>
            <a:ext cx="720080" cy="67041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3"/>
          </p:nvPr>
        </p:nvSpPr>
        <p:spPr/>
        <p:txBody>
          <a:bodyPr/>
          <a:lstStyle/>
          <a:p>
            <a:pPr lvl="0">
              <a:defRPr/>
            </a:pPr>
            <a:r>
              <a:rPr lang="ko-KR" altLang="en-US"/>
              <a:t>실험 내용</a:t>
            </a:r>
          </a:p>
          <a:p>
            <a:pPr lvl="0">
              <a:defRPr/>
            </a:pPr>
            <a:endParaRPr lang="ko-KR" altLang="en-US"/>
          </a:p>
        </p:txBody>
      </p:sp>
      <p:sp>
        <p:nvSpPr>
          <p:cNvPr id="3" name="텍스트 개체 틀 2"/>
          <p:cNvSpPr>
            <a:spLocks noGrp="1"/>
          </p:cNvSpPr>
          <p:nvPr>
            <p:ph type="body" sz="quarter" idx="14"/>
          </p:nvPr>
        </p:nvSpPr>
        <p:spPr/>
        <p:txBody>
          <a:bodyPr/>
          <a:lstStyle/>
          <a:p>
            <a:pPr lvl="0">
              <a:defRPr/>
            </a:pPr>
            <a:endParaRPr lang="ko-KR" altLang="en-US"/>
          </a:p>
        </p:txBody>
      </p:sp>
      <p:sp>
        <p:nvSpPr>
          <p:cNvPr id="4" name="텍스트 개체 틀 3"/>
          <p:cNvSpPr>
            <a:spLocks noGrp="1"/>
          </p:cNvSpPr>
          <p:nvPr>
            <p:ph type="body" sz="quarter" idx="15"/>
          </p:nvPr>
        </p:nvSpPr>
        <p:spPr/>
        <p:txBody>
          <a:bodyPr/>
          <a:lstStyle/>
          <a:p>
            <a:pPr lvl="0">
              <a:defRPr/>
            </a:pPr>
            <a:r>
              <a:rPr lang="ko-KR" altLang="en-US">
                <a:solidFill>
                  <a:schemeClr val="bg1">
                    <a:lumMod val="65000"/>
                  </a:schemeClr>
                </a:solidFill>
              </a:rPr>
              <a:t>블루투스</a:t>
            </a:r>
            <a:r>
              <a:rPr lang="en-US" altLang="ko-KR">
                <a:solidFill>
                  <a:schemeClr val="bg1">
                    <a:lumMod val="65000"/>
                  </a:schemeClr>
                </a:solidFill>
              </a:rPr>
              <a:t> (Bluetooth)</a:t>
            </a:r>
          </a:p>
        </p:txBody>
      </p:sp>
      <p:sp>
        <p:nvSpPr>
          <p:cNvPr id="6" name="텍스트 개체 틀 5"/>
          <p:cNvSpPr>
            <a:spLocks noGrp="1"/>
          </p:cNvSpPr>
          <p:nvPr>
            <p:ph type="body" sz="quarter" idx="17"/>
          </p:nvPr>
        </p:nvSpPr>
        <p:spPr>
          <a:xfrm>
            <a:off x="395288" y="1484784"/>
            <a:ext cx="4680768" cy="4681066"/>
          </a:xfrm>
        </p:spPr>
        <p:txBody>
          <a:bodyPr>
            <a:normAutofit lnSpcReduction="10000"/>
          </a:bodyPr>
          <a:lstStyle/>
          <a:p>
            <a:pPr marL="0" indent="0">
              <a:lnSpc>
                <a:spcPct val="150000"/>
              </a:lnSpc>
              <a:buNone/>
              <a:defRPr/>
            </a:pPr>
            <a:r>
              <a:rPr lang="en-US" altLang="ko-KR"/>
              <a:t>   </a:t>
            </a:r>
            <a:r>
              <a:rPr lang="ko-KR" altLang="en-US"/>
              <a:t>Bluetooth 통신 구조 (Master-Slave)</a:t>
            </a:r>
          </a:p>
          <a:p>
            <a:pPr marL="0" indent="0">
              <a:lnSpc>
                <a:spcPct val="150000"/>
              </a:lnSpc>
              <a:buNone/>
              <a:defRPr/>
            </a:pPr>
            <a:r>
              <a:rPr lang="ko-KR" altLang="en-US"/>
              <a:t>: Bluetooth는 기본적으로 Master-Slave인 주종 관계로 동작한다. Master는 Inquiry(검색) 및 Page(연결 요청), Slave는 Inquiry Scan(검색 대기) 및 Page Scan(연결 대기) 하는 쪽을 말한다. 한 대의 Master는 7대의 Slave를 연결하여 네트워크 구성이 가능하다. Master가 주변의 Slave를 찾으면(검색), Slave는 자신의 정보를 Master에게 송신한다. Slave의 정보가 Master와 일치하면 상호연결이 이뤄지며 데이터 전송이 가능해진다. Master와 Slave 기기 간의 통신만 가능하며 Slave간의 통신은 불가능하다. Master와 Slave 역할은 고정이 아닌 상황에 따라 변동이 가능하다.</a:t>
            </a:r>
          </a:p>
        </p:txBody>
      </p:sp>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5</a:t>
            </a:fld>
            <a:endParaRPr lang="en-US" altLang="en-US"/>
          </a:p>
        </p:txBody>
      </p:sp>
      <p:pic>
        <p:nvPicPr>
          <p:cNvPr id="5" name="그림 4"/>
          <p:cNvPicPr>
            <a:picLocks noChangeAspect="1"/>
          </p:cNvPicPr>
          <p:nvPr/>
        </p:nvPicPr>
        <p:blipFill rotWithShape="1">
          <a:blip r:embed="rId2"/>
          <a:stretch>
            <a:fillRect/>
          </a:stretch>
        </p:blipFill>
        <p:spPr>
          <a:xfrm>
            <a:off x="5498571" y="1693590"/>
            <a:ext cx="3349642" cy="3678039"/>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3"/>
          </p:nvPr>
        </p:nvSpPr>
        <p:spPr/>
        <p:txBody>
          <a:bodyPr/>
          <a:lstStyle/>
          <a:p>
            <a:pPr lvl="0">
              <a:defRPr/>
            </a:pPr>
            <a:r>
              <a:rPr lang="ko-KR" altLang="en-US"/>
              <a:t>실험 내용</a:t>
            </a:r>
          </a:p>
          <a:p>
            <a:pPr lvl="0">
              <a:defRPr/>
            </a:pPr>
            <a:endParaRPr lang="ko-KR" altLang="en-US"/>
          </a:p>
        </p:txBody>
      </p:sp>
      <p:sp>
        <p:nvSpPr>
          <p:cNvPr id="3" name="텍스트 개체 틀 2"/>
          <p:cNvSpPr>
            <a:spLocks noGrp="1"/>
          </p:cNvSpPr>
          <p:nvPr>
            <p:ph type="body" sz="quarter" idx="14"/>
          </p:nvPr>
        </p:nvSpPr>
        <p:spPr/>
        <p:txBody>
          <a:bodyPr/>
          <a:lstStyle/>
          <a:p>
            <a:pPr lvl="0">
              <a:defRPr/>
            </a:pPr>
            <a:endParaRPr lang="ko-KR" altLang="en-US"/>
          </a:p>
        </p:txBody>
      </p:sp>
      <p:sp>
        <p:nvSpPr>
          <p:cNvPr id="6" name="텍스트 개체 틀 5"/>
          <p:cNvSpPr>
            <a:spLocks noGrp="1"/>
          </p:cNvSpPr>
          <p:nvPr>
            <p:ph type="body" sz="quarter" idx="17"/>
          </p:nvPr>
        </p:nvSpPr>
        <p:spPr>
          <a:xfrm>
            <a:off x="395288" y="908720"/>
            <a:ext cx="8425184" cy="5395515"/>
          </a:xfrm>
        </p:spPr>
        <p:txBody>
          <a:bodyPr>
            <a:normAutofit/>
          </a:bodyPr>
          <a:lstStyle/>
          <a:p>
            <a:pPr>
              <a:lnSpc>
                <a:spcPct val="150000"/>
              </a:lnSpc>
              <a:defRPr/>
            </a:pPr>
            <a:r>
              <a:rPr lang="ko-KR" altLang="en-US"/>
              <a:t>블루투스 프로파일</a:t>
            </a:r>
          </a:p>
          <a:p>
            <a:pPr lvl="1">
              <a:lnSpc>
                <a:spcPct val="150000"/>
              </a:lnSpc>
              <a:defRPr/>
            </a:pPr>
            <a:r>
              <a:rPr lang="en-US" altLang="ko-KR"/>
              <a:t>프로파일이란 어떤 종류의 데이터를 보내는지 명확하게 정의하기 위한, 블루투스의 프로토콜이다. 프로파일의 종류로는 HSP, HID, SPP, A2DP 와 같은 여러가지가 있는데, 우리가 다룰 프로파일은 SPP 이다.</a:t>
            </a:r>
          </a:p>
          <a:p>
            <a:pPr>
              <a:lnSpc>
                <a:spcPct val="150000"/>
              </a:lnSpc>
              <a:defRPr/>
            </a:pPr>
            <a:r>
              <a:rPr lang="en-US" altLang="ko-KR"/>
              <a:t>Identifier</a:t>
            </a:r>
          </a:p>
          <a:p>
            <a:pPr lvl="1">
              <a:lnSpc>
                <a:spcPct val="150000"/>
              </a:lnSpc>
              <a:defRPr/>
            </a:pPr>
            <a:r>
              <a:rPr lang="en-US" altLang="ko-KR"/>
              <a:t>SSID (Service Set Identifier)</a:t>
            </a:r>
          </a:p>
          <a:p>
            <a:pPr lvl="2">
              <a:lnSpc>
                <a:spcPct val="150000"/>
              </a:lnSpc>
              <a:defRPr/>
            </a:pPr>
            <a:r>
              <a:rPr lang="en-US" altLang="ko-KR"/>
              <a:t>SSID 는 Wi-Fi 네트워크 이름으로, 주변 장치에서 무선 라우터를 식별할 수 있도록 무선 라우터가 broadcast 하는 이름입니다.</a:t>
            </a:r>
          </a:p>
          <a:p>
            <a:pPr lvl="1">
              <a:lnSpc>
                <a:spcPct val="150000"/>
              </a:lnSpc>
              <a:defRPr/>
            </a:pPr>
            <a:r>
              <a:rPr lang="en-US" altLang="ko-KR"/>
              <a:t>UUID (Universally Unique Identifier)</a:t>
            </a:r>
          </a:p>
          <a:p>
            <a:pPr lvl="2">
              <a:lnSpc>
                <a:spcPct val="150000"/>
              </a:lnSpc>
              <a:defRPr/>
            </a:pPr>
            <a:r>
              <a:rPr lang="en-US" altLang="ko-KR"/>
              <a:t>블루투스에는 Wi-Fi 의 대응되는 개념으로 UUID 가 있다.</a:t>
            </a:r>
          </a:p>
          <a:p>
            <a:pPr lvl="2">
              <a:lnSpc>
                <a:spcPct val="150000"/>
              </a:lnSpc>
              <a:defRPr/>
            </a:pPr>
            <a:r>
              <a:rPr lang="en-US" altLang="ko-KR"/>
              <a:t>블루투스의 UUID 란, 범용 고유 번호라고 불리며 128비트의 숫자들을 조합한다. 말 그대로 범용적으로 사용할 수 있는 고유의 ID를 사용하기 위하여 생성되며, 그렇기 때문에 128bits 의 Hex 조합은 Unique 하여야 한다. Bluetooth 에서는 device 에서 제공하는 service 를 검색하여 각 service 마다 UUID 를 부여하는 등 많은 부분에서 사용된다.</a:t>
            </a:r>
          </a:p>
          <a:p>
            <a:pPr lvl="2">
              <a:lnSpc>
                <a:spcPct val="150000"/>
              </a:lnSpc>
              <a:defRPr/>
            </a:pPr>
            <a:endParaRPr lang="en-US" altLang="ko-KR"/>
          </a:p>
          <a:p>
            <a:pPr lvl="2">
              <a:lnSpc>
                <a:spcPct val="150000"/>
              </a:lnSpc>
              <a:defRPr/>
            </a:pPr>
            <a:endParaRPr lang="en-US" altLang="ko-KR"/>
          </a:p>
          <a:p>
            <a:pPr lvl="1">
              <a:lnSpc>
                <a:spcPct val="150000"/>
              </a:lnSpc>
              <a:defRPr/>
            </a:pPr>
            <a:endParaRPr lang="en-US" altLang="ko-KR"/>
          </a:p>
        </p:txBody>
      </p:sp>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6</a:t>
            </a:fld>
            <a:endParaRPr lang="en-US" altLang="en-US"/>
          </a:p>
        </p:txBody>
      </p: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3"/>
          </p:nvPr>
        </p:nvSpPr>
        <p:spPr/>
        <p:txBody>
          <a:bodyPr/>
          <a:lstStyle/>
          <a:p>
            <a:pPr lvl="0">
              <a:defRPr/>
            </a:pPr>
            <a:r>
              <a:rPr lang="ko-KR" altLang="en-US"/>
              <a:t>실험 과정</a:t>
            </a:r>
          </a:p>
          <a:p>
            <a:pPr lvl="0">
              <a:defRPr/>
            </a:pPr>
            <a:endParaRPr lang="ko-KR" altLang="en-US"/>
          </a:p>
        </p:txBody>
      </p:sp>
      <p:sp>
        <p:nvSpPr>
          <p:cNvPr id="3" name="텍스트 개체 틀 2"/>
          <p:cNvSpPr>
            <a:spLocks noGrp="1"/>
          </p:cNvSpPr>
          <p:nvPr>
            <p:ph type="body" sz="quarter" idx="14"/>
          </p:nvPr>
        </p:nvSpPr>
        <p:spPr/>
        <p:txBody>
          <a:bodyPr/>
          <a:lstStyle/>
          <a:p>
            <a:pPr lvl="0">
              <a:defRPr/>
            </a:pPr>
            <a:endParaRPr lang="ko-KR" altLang="en-US"/>
          </a:p>
        </p:txBody>
      </p:sp>
      <p:sp>
        <p:nvSpPr>
          <p:cNvPr id="6" name="텍스트 개체 틀 5"/>
          <p:cNvSpPr>
            <a:spLocks noGrp="1"/>
          </p:cNvSpPr>
          <p:nvPr>
            <p:ph type="body" sz="quarter" idx="17"/>
          </p:nvPr>
        </p:nvSpPr>
        <p:spPr>
          <a:xfrm>
            <a:off x="395288" y="836712"/>
            <a:ext cx="8425184" cy="4320480"/>
          </a:xfrm>
        </p:spPr>
        <p:txBody>
          <a:bodyPr>
            <a:normAutofit/>
          </a:bodyPr>
          <a:lstStyle/>
          <a:p>
            <a:pPr>
              <a:lnSpc>
                <a:spcPct val="150000"/>
              </a:lnSpc>
              <a:defRPr/>
            </a:pPr>
            <a:r>
              <a:rPr lang="en-US" altLang="ko-KR"/>
              <a:t>AT </a:t>
            </a:r>
            <a:r>
              <a:rPr lang="ko-KR" altLang="en-US"/>
              <a:t>명령어</a:t>
            </a:r>
          </a:p>
          <a:p>
            <a:pPr>
              <a:lnSpc>
                <a:spcPct val="150000"/>
              </a:lnSpc>
              <a:defRPr/>
            </a:pPr>
            <a:r>
              <a:rPr lang="ko-KR" altLang="en-US"/>
              <a:t>헤이즈 마이크로컴퓨터 사가 개발한 헤이즈 스마트 모뎀과 그 호환 모뎀을 제어하기위해 사용되는 명령어로 현재에는 사실상 거의 모든 모뎀의 표준 명령어이다.</a:t>
            </a:r>
          </a:p>
          <a:p>
            <a:pPr>
              <a:lnSpc>
                <a:spcPct val="150000"/>
              </a:lnSpc>
              <a:defRPr/>
            </a:pPr>
            <a:r>
              <a:rPr lang="ko-KR" altLang="en-US"/>
              <a:t>본래는의 명칭은 헤이즈 명령어인데, 통상 AT로 명령어가 시작되기 때문에 AT명령어라고 불린다.</a:t>
            </a:r>
            <a:r>
              <a:rPr lang="en-US" altLang="ko-KR"/>
              <a:t> </a:t>
            </a:r>
            <a:r>
              <a:rPr lang="ko-KR" altLang="en-US"/>
              <a:t>AT란 준비라는 뜻을 가진 Attention의 앞글자인 AT에서 따온 말로 헤이즈 명령어는 AT+Command와 같이 매우 간단한 명령어 구조를 가지고 있다.</a:t>
            </a:r>
            <a:r>
              <a:rPr lang="en-US" altLang="ko-KR"/>
              <a:t> </a:t>
            </a:r>
            <a:r>
              <a:rPr lang="ko-KR" altLang="en-US"/>
              <a:t>즉</a:t>
            </a:r>
            <a:r>
              <a:rPr lang="en-US" altLang="ko-KR"/>
              <a:t>,</a:t>
            </a:r>
            <a:r>
              <a:rPr lang="ko-KR" altLang="en-US"/>
              <a:t> AT뒤에 원하는 명령어를 적어주기만 하면 되는데 한 명령어를 한 줄에 다 적어도 계속 이어 붙여 적을 수 있으므로 편리하다.</a:t>
            </a:r>
            <a:r>
              <a:rPr lang="en-US" altLang="ko-KR"/>
              <a:t> </a:t>
            </a:r>
            <a:r>
              <a:rPr lang="ko-KR" altLang="en-US"/>
              <a:t>이 외에 헤이즈 모뎀명령어에는 ‘+++’과 ‘A/’가 추가적으로 있는데 이는 독자적으로 사용되는 명령어이다. 이 두 개를 제외한 명령어들은 거의 명령어 앞에 AT를 적어 사용한다.</a:t>
            </a:r>
            <a:r>
              <a:rPr lang="en-US" altLang="ko-KR"/>
              <a:t> </a:t>
            </a:r>
            <a:r>
              <a:rPr lang="ko-KR" altLang="en-US"/>
              <a:t>또한 AT명령어는 정확하게 </a:t>
            </a:r>
            <a:r>
              <a:rPr lang="en-US" altLang="ko-KR"/>
              <a:t>AT</a:t>
            </a:r>
            <a:r>
              <a:rPr lang="ko-KR" altLang="en-US"/>
              <a:t>라고 명시해줘야함.</a:t>
            </a:r>
          </a:p>
        </p:txBody>
      </p:sp>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7</a:t>
            </a:fld>
            <a:endParaRPr lang="en-US" altLang="en-US"/>
          </a:p>
        </p:txBody>
      </p:sp>
      <p:pic>
        <p:nvPicPr>
          <p:cNvPr id="8" name="그림 7"/>
          <p:cNvPicPr>
            <a:picLocks noChangeAspect="1"/>
          </p:cNvPicPr>
          <p:nvPr/>
        </p:nvPicPr>
        <p:blipFill rotWithShape="1">
          <a:blip r:embed="rId2"/>
          <a:stretch>
            <a:fillRect/>
          </a:stretch>
        </p:blipFill>
        <p:spPr>
          <a:xfrm>
            <a:off x="5767134" y="5013176"/>
            <a:ext cx="3627745" cy="1440160"/>
          </a:xfrm>
          <a:prstGeom prst="rect">
            <a:avLst/>
          </a:prstGeom>
        </p:spPr>
      </p:pic>
      <p:pic>
        <p:nvPicPr>
          <p:cNvPr id="10" name="그림 9"/>
          <p:cNvPicPr>
            <a:picLocks noChangeAspect="1"/>
          </p:cNvPicPr>
          <p:nvPr/>
        </p:nvPicPr>
        <p:blipFill rotWithShape="1">
          <a:blip r:embed="rId3"/>
          <a:stretch>
            <a:fillRect/>
          </a:stretch>
        </p:blipFill>
        <p:spPr>
          <a:xfrm>
            <a:off x="-818349" y="4437112"/>
            <a:ext cx="6326453" cy="256490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텍스트 개체 틀 1"/>
          <p:cNvSpPr>
            <a:spLocks noGrp="1"/>
          </p:cNvSpPr>
          <p:nvPr>
            <p:ph type="body" sz="quarter" idx="13"/>
          </p:nvPr>
        </p:nvSpPr>
        <p:spPr/>
        <p:txBody>
          <a:bodyPr/>
          <a:lstStyle/>
          <a:p>
            <a:pPr lvl="0">
              <a:defRPr/>
            </a:pPr>
            <a:r>
              <a:rPr lang="ko-KR" altLang="en-US"/>
              <a:t>실험 과정</a:t>
            </a:r>
          </a:p>
          <a:p>
            <a:pPr lvl="0">
              <a:defRPr/>
            </a:pPr>
            <a:endParaRPr lang="ko-KR" altLang="en-US"/>
          </a:p>
        </p:txBody>
      </p:sp>
      <p:sp>
        <p:nvSpPr>
          <p:cNvPr id="3" name="텍스트 개체 틀 2"/>
          <p:cNvSpPr>
            <a:spLocks noGrp="1"/>
          </p:cNvSpPr>
          <p:nvPr>
            <p:ph type="body" sz="quarter" idx="14"/>
          </p:nvPr>
        </p:nvSpPr>
        <p:spPr/>
        <p:txBody>
          <a:bodyPr/>
          <a:lstStyle/>
          <a:p>
            <a:pPr lvl="0">
              <a:defRPr/>
            </a:pPr>
            <a:endParaRPr lang="ko-KR" altLang="en-US"/>
          </a:p>
        </p:txBody>
      </p:sp>
      <p:sp>
        <p:nvSpPr>
          <p:cNvPr id="6" name="텍스트 개체 틀 5"/>
          <p:cNvSpPr>
            <a:spLocks noGrp="1"/>
          </p:cNvSpPr>
          <p:nvPr>
            <p:ph type="body" sz="quarter" idx="17"/>
          </p:nvPr>
        </p:nvSpPr>
        <p:spPr>
          <a:xfrm>
            <a:off x="395288" y="1124744"/>
            <a:ext cx="8425184" cy="5179491"/>
          </a:xfrm>
        </p:spPr>
        <p:txBody>
          <a:bodyPr>
            <a:normAutofit/>
          </a:bodyPr>
          <a:lstStyle/>
          <a:p>
            <a:pPr>
              <a:lnSpc>
                <a:spcPct val="150000"/>
              </a:lnSpc>
              <a:defRPr/>
            </a:pPr>
            <a:r>
              <a:rPr lang="ko-KR" altLang="en-US" dirty="0"/>
              <a:t>블루투스</a:t>
            </a:r>
            <a:r>
              <a:rPr lang="en-US" altLang="ko-KR" dirty="0"/>
              <a:t> </a:t>
            </a:r>
            <a:r>
              <a:rPr lang="ko-KR" altLang="en-US" dirty="0"/>
              <a:t>모듈</a:t>
            </a:r>
          </a:p>
          <a:p>
            <a:pPr lvl="1">
              <a:lnSpc>
                <a:spcPct val="150000"/>
              </a:lnSpc>
              <a:defRPr/>
            </a:pPr>
            <a:r>
              <a:rPr lang="en-US" altLang="ko-KR" dirty="0"/>
              <a:t>FB755AC </a:t>
            </a:r>
            <a:r>
              <a:rPr lang="ko-KR" altLang="en-US" dirty="0"/>
              <a:t>모듈</a:t>
            </a:r>
          </a:p>
          <a:p>
            <a:pPr lvl="2">
              <a:lnSpc>
                <a:spcPct val="150000"/>
              </a:lnSpc>
              <a:defRPr/>
            </a:pPr>
            <a:r>
              <a:rPr lang="en-US" altLang="ko-KR" dirty="0"/>
              <a:t>Bluetooth v2.1 </a:t>
            </a:r>
            <a:r>
              <a:rPr lang="ko-KR" altLang="en-US" dirty="0"/>
              <a:t>지원</a:t>
            </a:r>
          </a:p>
          <a:p>
            <a:pPr lvl="2">
              <a:lnSpc>
                <a:spcPct val="150000"/>
              </a:lnSpc>
              <a:defRPr/>
            </a:pPr>
            <a:r>
              <a:rPr lang="ko-KR" altLang="en-US" dirty="0"/>
              <a:t>최대 </a:t>
            </a:r>
            <a:r>
              <a:rPr lang="en-US" altLang="ko-KR" dirty="0"/>
              <a:t>1:7 </a:t>
            </a:r>
            <a:r>
              <a:rPr lang="ko-KR" altLang="en-US" dirty="0"/>
              <a:t>연결</a:t>
            </a:r>
          </a:p>
          <a:p>
            <a:pPr lvl="2">
              <a:lnSpc>
                <a:spcPct val="150000"/>
              </a:lnSpc>
              <a:defRPr/>
            </a:pPr>
            <a:r>
              <a:rPr lang="en-US" altLang="ko-KR" dirty="0"/>
              <a:t>AT </a:t>
            </a:r>
            <a:r>
              <a:rPr lang="ko-KR" altLang="en-US" dirty="0"/>
              <a:t>명령어 지원</a:t>
            </a:r>
          </a:p>
          <a:p>
            <a:pPr lvl="1">
              <a:lnSpc>
                <a:spcPct val="150000"/>
              </a:lnSpc>
              <a:defRPr/>
            </a:pPr>
            <a:r>
              <a:rPr lang="ko-KR" altLang="en-US" dirty="0"/>
              <a:t>각 핀 설명</a:t>
            </a:r>
          </a:p>
          <a:p>
            <a:pPr lvl="2">
              <a:lnSpc>
                <a:spcPct val="150000"/>
              </a:lnSpc>
              <a:defRPr/>
            </a:pPr>
            <a:r>
              <a:rPr lang="en-US" altLang="ko-KR" dirty="0"/>
              <a:t>STATUS</a:t>
            </a:r>
          </a:p>
          <a:p>
            <a:pPr lvl="3">
              <a:lnSpc>
                <a:spcPct val="150000"/>
              </a:lnSpc>
              <a:defRPr/>
            </a:pPr>
            <a:r>
              <a:rPr lang="ko-KR" altLang="en-US" dirty="0"/>
              <a:t>연결 대기 및 시도</a:t>
            </a:r>
            <a:r>
              <a:rPr lang="en-US" altLang="ko-KR" dirty="0"/>
              <a:t>, </a:t>
            </a:r>
            <a:r>
              <a:rPr lang="ko-KR" altLang="en-US" dirty="0"/>
              <a:t>검색할 때 </a:t>
            </a:r>
            <a:r>
              <a:rPr lang="en-US" altLang="ko-KR" dirty="0"/>
              <a:t>Low, High </a:t>
            </a:r>
            <a:r>
              <a:rPr lang="ko-KR" altLang="en-US" dirty="0"/>
              <a:t>값을 반복</a:t>
            </a:r>
          </a:p>
          <a:p>
            <a:pPr lvl="2">
              <a:lnSpc>
                <a:spcPct val="150000"/>
              </a:lnSpc>
              <a:defRPr/>
            </a:pPr>
            <a:r>
              <a:rPr lang="en-US" altLang="ko-KR" dirty="0"/>
              <a:t>STREAM CONTROL, STREAM_STATUS, MESSAGE_CONTROL, MESSAGE_STATUS</a:t>
            </a:r>
          </a:p>
          <a:p>
            <a:pPr lvl="3">
              <a:lnSpc>
                <a:spcPct val="150000"/>
              </a:lnSpc>
              <a:defRPr/>
            </a:pPr>
            <a:r>
              <a:rPr lang="en-US" altLang="ko-KR" dirty="0"/>
              <a:t>1:N </a:t>
            </a:r>
            <a:r>
              <a:rPr lang="ko-KR" altLang="en-US" dirty="0"/>
              <a:t>통신을 위한 연결</a:t>
            </a:r>
          </a:p>
          <a:p>
            <a:pPr lvl="3">
              <a:lnSpc>
                <a:spcPct val="150000"/>
              </a:lnSpc>
              <a:defRPr/>
            </a:pPr>
            <a:r>
              <a:rPr lang="en-US" altLang="ko-KR" dirty="0"/>
              <a:t>1:1 </a:t>
            </a:r>
            <a:r>
              <a:rPr lang="ko-KR" altLang="en-US" dirty="0"/>
              <a:t>통신 시 사용하지 않음</a:t>
            </a:r>
          </a:p>
          <a:p>
            <a:pPr lvl="2">
              <a:lnSpc>
                <a:spcPct val="150000"/>
              </a:lnSpc>
              <a:defRPr/>
            </a:pPr>
            <a:r>
              <a:rPr lang="en-US" altLang="ko-KR" dirty="0"/>
              <a:t>CONFIG SELECT</a:t>
            </a:r>
          </a:p>
          <a:p>
            <a:pPr lvl="3">
              <a:lnSpc>
                <a:spcPct val="150000"/>
              </a:lnSpc>
              <a:defRPr/>
            </a:pPr>
            <a:r>
              <a:rPr lang="ko-KR" altLang="en-US" dirty="0"/>
              <a:t>블루투스 모듈 설정 시 사용</a:t>
            </a:r>
            <a:r>
              <a:rPr lang="en-US" altLang="ko-KR" dirty="0"/>
              <a:t>, HIGH </a:t>
            </a:r>
            <a:r>
              <a:rPr lang="ko-KR" altLang="en-US" dirty="0"/>
              <a:t>를 입력한 채로 전원을 켜면 설정 모드</a:t>
            </a:r>
          </a:p>
          <a:p>
            <a:pPr lvl="2">
              <a:lnSpc>
                <a:spcPct val="150000"/>
              </a:lnSpc>
              <a:defRPr/>
            </a:pPr>
            <a:r>
              <a:rPr lang="en-US" altLang="ko-KR" dirty="0"/>
              <a:t>CONNECT CHECK/DCD</a:t>
            </a:r>
          </a:p>
          <a:p>
            <a:pPr lvl="3">
              <a:lnSpc>
                <a:spcPct val="150000"/>
              </a:lnSpc>
              <a:defRPr/>
            </a:pPr>
            <a:r>
              <a:rPr lang="ko-KR" altLang="en-US" dirty="0"/>
              <a:t>설정된 연결 수 만큼 </a:t>
            </a:r>
            <a:r>
              <a:rPr lang="en-US" altLang="ko-KR" dirty="0"/>
              <a:t>Master </a:t>
            </a:r>
            <a:r>
              <a:rPr lang="ko-KR" altLang="en-US" dirty="0"/>
              <a:t>연결 시 </a:t>
            </a:r>
            <a:r>
              <a:rPr lang="en-US" altLang="ko-KR" dirty="0"/>
              <a:t>Low, </a:t>
            </a:r>
            <a:r>
              <a:rPr lang="ko-KR" altLang="en-US" dirty="0"/>
              <a:t>하나라도 해지되면 </a:t>
            </a:r>
            <a:r>
              <a:rPr lang="en-US" altLang="ko-KR" dirty="0"/>
              <a:t>High</a:t>
            </a:r>
          </a:p>
          <a:p>
            <a:pPr lvl="1">
              <a:lnSpc>
                <a:spcPct val="150000"/>
              </a:lnSpc>
              <a:defRPr/>
            </a:pPr>
            <a:r>
              <a:rPr lang="ko-KR" altLang="en-US" b="1" dirty="0"/>
              <a:t>첨부된 </a:t>
            </a:r>
            <a:r>
              <a:rPr lang="en-US" altLang="ko-KR" b="1" dirty="0"/>
              <a:t>FB755AC </a:t>
            </a:r>
            <a:r>
              <a:rPr lang="ko-KR" altLang="en-US" b="1" dirty="0"/>
              <a:t>매뉴얼 </a:t>
            </a:r>
            <a:r>
              <a:rPr lang="en-US" altLang="ko-KR" b="1" dirty="0"/>
              <a:t>(FB755_UserGuide_Kor.pdf)</a:t>
            </a:r>
            <a:r>
              <a:rPr lang="ko-KR" altLang="en-US" b="1" dirty="0"/>
              <a:t> 자료 참고</a:t>
            </a:r>
            <a:endParaRPr lang="en-US" altLang="ko-KR" b="1" dirty="0"/>
          </a:p>
        </p:txBody>
      </p:sp>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8</a:t>
            </a:fld>
            <a:endParaRPr lang="en-US" altLang="en-US"/>
          </a:p>
        </p:txBody>
      </p:sp>
      <p:pic>
        <p:nvPicPr>
          <p:cNvPr id="4" name="그림 3"/>
          <p:cNvPicPr>
            <a:picLocks noChangeAspect="1"/>
          </p:cNvPicPr>
          <p:nvPr/>
        </p:nvPicPr>
        <p:blipFill rotWithShape="1">
          <a:blip r:embed="rId3"/>
          <a:stretch>
            <a:fillRect/>
          </a:stretch>
        </p:blipFill>
        <p:spPr>
          <a:xfrm>
            <a:off x="3385578" y="844166"/>
            <a:ext cx="5622956" cy="2584834"/>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슬라이드 번호 개체 틀 6"/>
          <p:cNvSpPr>
            <a:spLocks noGrp="1"/>
          </p:cNvSpPr>
          <p:nvPr>
            <p:ph type="sldNum" sz="quarter" idx="20"/>
          </p:nvPr>
        </p:nvSpPr>
        <p:spPr/>
        <p:txBody>
          <a:bodyPr/>
          <a:lstStyle/>
          <a:p>
            <a:pPr lvl="0">
              <a:defRPr/>
            </a:pPr>
            <a:fld id="{C3710BEF-9986-4ED6-8709-A699EEAB593B}" type="slidenum">
              <a:rPr lang="en-US" altLang="en-US"/>
              <a:pPr lvl="0">
                <a:defRPr/>
              </a:pPr>
              <a:t>9</a:t>
            </a:fld>
            <a:endParaRPr lang="en-US" altLang="en-US"/>
          </a:p>
        </p:txBody>
      </p:sp>
      <p:pic>
        <p:nvPicPr>
          <p:cNvPr id="51" name="그림 50"/>
          <p:cNvPicPr/>
          <p:nvPr/>
        </p:nvPicPr>
        <p:blipFill rotWithShape="1">
          <a:blip r:embed="rId3">
            <a:lum/>
          </a:blip>
          <a:srcRect/>
          <a:stretch>
            <a:fillRect/>
          </a:stretch>
        </p:blipFill>
        <p:spPr>
          <a:xfrm>
            <a:off x="35496" y="908720"/>
            <a:ext cx="4283968" cy="3672408"/>
          </a:xfrm>
          <a:prstGeom prst="rect">
            <a:avLst/>
          </a:prstGeom>
        </p:spPr>
      </p:pic>
      <p:pic>
        <p:nvPicPr>
          <p:cNvPr id="4" name="그림 3">
            <a:extLst>
              <a:ext uri="{FF2B5EF4-FFF2-40B4-BE49-F238E27FC236}">
                <a16:creationId xmlns:a16="http://schemas.microsoft.com/office/drawing/2014/main" id="{166B68BC-6B92-4FBE-ADF7-B16B9A616FFF}"/>
              </a:ext>
            </a:extLst>
          </p:cNvPr>
          <p:cNvPicPr/>
          <p:nvPr/>
        </p:nvPicPr>
        <p:blipFill rotWithShape="1">
          <a:blip r:embed="rId4">
            <a:lum/>
          </a:blip>
          <a:srcRect/>
          <a:stretch>
            <a:fillRect/>
          </a:stretch>
        </p:blipFill>
        <p:spPr>
          <a:xfrm>
            <a:off x="4968096" y="836712"/>
            <a:ext cx="4175904" cy="2304256"/>
          </a:xfrm>
          <a:prstGeom prst="rect">
            <a:avLst/>
          </a:prstGeom>
        </p:spPr>
      </p:pic>
      <p:pic>
        <p:nvPicPr>
          <p:cNvPr id="5" name="그림 4">
            <a:extLst>
              <a:ext uri="{FF2B5EF4-FFF2-40B4-BE49-F238E27FC236}">
                <a16:creationId xmlns:a16="http://schemas.microsoft.com/office/drawing/2014/main" id="{9835D513-1454-45C3-8CB8-ED3BA3288A32}"/>
              </a:ext>
            </a:extLst>
          </p:cNvPr>
          <p:cNvPicPr/>
          <p:nvPr/>
        </p:nvPicPr>
        <p:blipFill rotWithShape="1">
          <a:blip r:embed="rId5">
            <a:lum/>
          </a:blip>
          <a:srcRect/>
          <a:stretch>
            <a:fillRect/>
          </a:stretch>
        </p:blipFill>
        <p:spPr>
          <a:xfrm>
            <a:off x="4976770" y="3068960"/>
            <a:ext cx="4175904" cy="3024336"/>
          </a:xfrm>
          <a:prstGeom prst="rect">
            <a:avLst/>
          </a:prstGeom>
        </p:spPr>
      </p:pic>
      <p:sp>
        <p:nvSpPr>
          <p:cNvPr id="6" name="텍스트 개체 틀 16">
            <a:extLst>
              <a:ext uri="{FF2B5EF4-FFF2-40B4-BE49-F238E27FC236}">
                <a16:creationId xmlns:a16="http://schemas.microsoft.com/office/drawing/2014/main" id="{5EA9FAB0-2E87-4636-B352-0EDFF104425C}"/>
              </a:ext>
            </a:extLst>
          </p:cNvPr>
          <p:cNvSpPr>
            <a:spLocks noGrp="1"/>
          </p:cNvSpPr>
          <p:nvPr>
            <p:ph type="body" sz="quarter" idx="13" hasCustomPrompt="1"/>
          </p:nvPr>
        </p:nvSpPr>
        <p:spPr>
          <a:xfrm>
            <a:off x="134077" y="74808"/>
            <a:ext cx="3213787" cy="545880"/>
          </a:xfrm>
        </p:spPr>
        <p:txBody>
          <a:bodyPr/>
          <a:lstStyle/>
          <a:p>
            <a:pPr>
              <a:defRPr/>
            </a:pPr>
            <a:r>
              <a:rPr lang="en-US" altLang="ko-KR" dirty="0"/>
              <a:t>FB755AC </a:t>
            </a:r>
            <a:r>
              <a:rPr lang="ko-KR" altLang="en-US" dirty="0"/>
              <a:t>모듈</a:t>
            </a:r>
          </a:p>
        </p:txBody>
      </p:sp>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948</Words>
  <Application>Microsoft Office PowerPoint</Application>
  <PresentationFormat>화면 슬라이드 쇼(4:3)</PresentationFormat>
  <Paragraphs>139</Paragraphs>
  <Slides>27</Slides>
  <Notes>22</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27</vt:i4>
      </vt:variant>
    </vt:vector>
  </HeadingPairs>
  <TitlesOfParts>
    <vt:vector size="31" baseType="lpstr">
      <vt:lpstr>맑은 고딕</vt:lpstr>
      <vt:lpstr>Arial</vt:lpstr>
      <vt:lpstr>Wingdings</vt:lpstr>
      <vt:lpstr>Office 테마</vt:lpstr>
      <vt:lpstr>임베디드 시스템 설계 및 실험 수요일 분반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슬라이드 1</dc:title>
  <dc:creator>Benjamin</dc:creator>
  <cp:lastModifiedBy>이현근</cp:lastModifiedBy>
  <cp:revision>933</cp:revision>
  <dcterms:created xsi:type="dcterms:W3CDTF">2013-02-28T11:21:25Z</dcterms:created>
  <dcterms:modified xsi:type="dcterms:W3CDTF">2021-10-26T13:53:45Z</dcterms:modified>
  <cp:version>1000.0000.01</cp:version>
</cp:coreProperties>
</file>

<file path=docProps/thumbnail.jpeg>
</file>